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1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118271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906701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42673540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0475391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8899350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2682956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9072595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5602883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17801815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4906399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5209219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F557A-C080-4D65-A2A4-57C6B9927BA4}" type="datetimeFigureOut">
              <a:rPr lang="hu-HU" smtClean="0"/>
              <a:pPr/>
              <a:t>2020. 05. 27.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A0EF5-029B-48A5-A704-7D1617DE97AF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3145792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8000" b="1" dirty="0" smtClean="0"/>
              <a:t/>
            </a:r>
            <a:br>
              <a:rPr lang="hu-HU" sz="8000" b="1" dirty="0" smtClean="0"/>
            </a:br>
            <a:r>
              <a:rPr lang="hu-HU" sz="8000" b="1" dirty="0" smtClean="0"/>
              <a:t>Nyugdíjas </a:t>
            </a:r>
            <a:r>
              <a:rPr lang="hu-HU" sz="8000" b="1" dirty="0"/>
              <a:t>Kerekasztal </a:t>
            </a:r>
            <a:r>
              <a:rPr lang="hu-HU" sz="8000" b="1" dirty="0" smtClean="0"/>
              <a:t/>
            </a:r>
            <a:br>
              <a:rPr lang="hu-HU" sz="8000" b="1" dirty="0" smtClean="0"/>
            </a:br>
            <a:endParaRPr lang="hu-HU" sz="8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 smtClean="0"/>
              <a:t>2019</a:t>
            </a:r>
          </a:p>
          <a:p>
            <a:endParaRPr lang="hu-HU" b="1" dirty="0"/>
          </a:p>
          <a:p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5084919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772" y="0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Aranyfürt </a:t>
            </a:r>
            <a:r>
              <a:rPr lang="hu-HU" b="1" dirty="0" smtClean="0"/>
              <a:t>népdaléneklési </a:t>
            </a:r>
            <a:r>
              <a:rPr lang="hu-HU" b="1" dirty="0"/>
              <a:t>bemutató</a:t>
            </a:r>
          </a:p>
        </p:txBody>
      </p:sp>
      <p:pic>
        <p:nvPicPr>
          <p:cNvPr id="3" name="Kép 2" descr="http://kecskemet.hu/pics/cikkek/191217/aranyfurt/8~5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36373"/>
            <a:ext cx="9040967" cy="53875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53292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kecskemet.hu/pics/cikkek/191217/aranyfurt/11~5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8" y="734096"/>
            <a:ext cx="11088710" cy="5602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882035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://kecskemet.hu/pics/cikkek/191217/aranyfurt/14~5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23" y="103032"/>
            <a:ext cx="10650828" cy="631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9922123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-1"/>
            <a:ext cx="10515600" cy="1171977"/>
          </a:xfrm>
        </p:spPr>
        <p:txBody>
          <a:bodyPr/>
          <a:lstStyle/>
          <a:p>
            <a:pPr algn="ctr"/>
            <a:r>
              <a:rPr lang="hu-HU" b="1" dirty="0"/>
              <a:t>Bibliaismereti </a:t>
            </a:r>
            <a:r>
              <a:rPr lang="hu-HU" b="1" dirty="0" smtClean="0"/>
              <a:t>vetélkedő</a:t>
            </a:r>
            <a:endParaRPr lang="hu-HU" b="1" dirty="0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93" y="927279"/>
            <a:ext cx="9058594" cy="55974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83101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37" y="125614"/>
            <a:ext cx="9951931" cy="6634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346586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2" y="164249"/>
            <a:ext cx="9848900" cy="65659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06861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5321" y="-291698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/>
              <a:t>Kézimunka-kiállítás</a:t>
            </a:r>
            <a:endParaRPr lang="hu-HU" b="1" dirty="0"/>
          </a:p>
        </p:txBody>
      </p:sp>
      <p:pic>
        <p:nvPicPr>
          <p:cNvPr id="3" name="Kép 2" descr="http://kecskemet.hu/pics/cikkek/191217/kezimunka/20~5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08" y="824248"/>
            <a:ext cx="8976575" cy="6033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0320717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://kecskemet.hu/pics/cikkek/191217/kezimunka/1~575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15" y="463639"/>
            <a:ext cx="10387885" cy="5962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341525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/>
          <a:lstStyle/>
          <a:p>
            <a:r>
              <a:rPr lang="hu-HU" u="sng" dirty="0"/>
              <a:t>„</a:t>
            </a:r>
            <a:r>
              <a:rPr lang="hu-HU" b="1" dirty="0"/>
              <a:t>MOZDULJ!” </a:t>
            </a:r>
            <a:r>
              <a:rPr lang="hu-HU" b="1" dirty="0" smtClean="0"/>
              <a:t>a Mercedes Sportakadémián</a:t>
            </a:r>
            <a:endParaRPr lang="hu-HU" b="1" dirty="0"/>
          </a:p>
        </p:txBody>
      </p:sp>
      <p:pic>
        <p:nvPicPr>
          <p:cNvPr id="3" name="Kép 2" descr="https://www.baon.hu/wp-content/uploads/2019/04/nyugdijasokklubjamozdulj17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59" y="1004552"/>
            <a:ext cx="9350061" cy="5648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5030464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www.baon.hu/wp-content/uploads/2019/04/nyugdijasokklubjamozdulj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22" y="365125"/>
            <a:ext cx="10332936" cy="60102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864823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608" y="103031"/>
            <a:ext cx="10994780" cy="875763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/>
              <a:t>37 klub ~ 2000 tag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65376" y="1139779"/>
            <a:ext cx="5267459" cy="5718221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hu-HU" dirty="0"/>
              <a:t>Béke Szigete Nyugdíjas Klub                                                                   </a:t>
            </a:r>
          </a:p>
          <a:p>
            <a:pPr marL="0" lvl="0" indent="0">
              <a:buNone/>
            </a:pPr>
            <a:r>
              <a:rPr lang="hu-HU" dirty="0"/>
              <a:t>Díszítőművész Szakkör</a:t>
            </a:r>
          </a:p>
          <a:p>
            <a:pPr marL="0" lvl="0" indent="0">
              <a:buNone/>
            </a:pPr>
            <a:r>
              <a:rPr lang="hu-HU" dirty="0"/>
              <a:t>Erdei Nyugdíjas Klub</a:t>
            </a:r>
          </a:p>
          <a:p>
            <a:pPr marL="0" lvl="0" indent="0">
              <a:buNone/>
            </a:pPr>
            <a:r>
              <a:rPr lang="hu-HU" dirty="0"/>
              <a:t>Evangélikus Nyugdíjas Klub</a:t>
            </a:r>
          </a:p>
          <a:p>
            <a:pPr marL="0" lvl="0" indent="0">
              <a:buNone/>
            </a:pPr>
            <a:r>
              <a:rPr lang="hu-HU" dirty="0"/>
              <a:t>Gondviselés Nyugdíjas Klub </a:t>
            </a:r>
          </a:p>
          <a:p>
            <a:pPr marL="0" lvl="0" indent="0">
              <a:buNone/>
            </a:pPr>
            <a:r>
              <a:rPr lang="hu-HU" dirty="0"/>
              <a:t>Hadirokkantak HHONSZ Kecskeméti Szervezete</a:t>
            </a:r>
          </a:p>
          <a:p>
            <a:pPr marL="0" lvl="0" indent="0">
              <a:buNone/>
            </a:pPr>
            <a:r>
              <a:rPr lang="hu-HU" dirty="0" err="1"/>
              <a:t>Hírös</a:t>
            </a:r>
            <a:r>
              <a:rPr lang="hu-HU" dirty="0"/>
              <a:t> Város Klub </a:t>
            </a:r>
          </a:p>
          <a:p>
            <a:pPr marL="0" lvl="0" indent="0">
              <a:buNone/>
            </a:pPr>
            <a:r>
              <a:rPr lang="hu-HU" dirty="0" err="1"/>
              <a:t>Hunyadivárosi</a:t>
            </a:r>
            <a:r>
              <a:rPr lang="hu-HU" dirty="0"/>
              <a:t> Nyugdíjas Klub </a:t>
            </a:r>
          </a:p>
          <a:p>
            <a:pPr marL="0" lvl="0" indent="0">
              <a:buNone/>
            </a:pPr>
            <a:r>
              <a:rPr lang="hu-HU" dirty="0"/>
              <a:t>Jókai Klub </a:t>
            </a:r>
          </a:p>
          <a:p>
            <a:pPr marL="0" lvl="0" indent="0">
              <a:buNone/>
            </a:pPr>
            <a:r>
              <a:rPr lang="hu-HU" dirty="0"/>
              <a:t>Kada Elek Nyugdíjas Klub </a:t>
            </a:r>
          </a:p>
          <a:p>
            <a:pPr marL="0" lvl="0" indent="0">
              <a:buNone/>
            </a:pPr>
            <a:r>
              <a:rPr lang="hu-HU" dirty="0"/>
              <a:t>Karol </a:t>
            </a:r>
            <a:r>
              <a:rPr lang="hu-HU" dirty="0" err="1"/>
              <a:t>Wojtyla</a:t>
            </a:r>
            <a:r>
              <a:rPr lang="hu-HU" dirty="0"/>
              <a:t> Nyugdíjas Klub </a:t>
            </a:r>
          </a:p>
          <a:p>
            <a:pPr marL="0" lvl="0" indent="0">
              <a:buNone/>
            </a:pPr>
            <a:r>
              <a:rPr lang="hu-HU" dirty="0"/>
              <a:t>Kecskeméti Kodály Zoltán </a:t>
            </a:r>
            <a:r>
              <a:rPr lang="hu-HU" dirty="0" err="1"/>
              <a:t>Vegyeskar</a:t>
            </a:r>
            <a:r>
              <a:rPr lang="hu-HU" dirty="0"/>
              <a:t> Alapítvány </a:t>
            </a:r>
          </a:p>
          <a:p>
            <a:pPr marL="0" lvl="0" indent="0">
              <a:buNone/>
            </a:pPr>
            <a:r>
              <a:rPr lang="hu-HU" dirty="0"/>
              <a:t>Kecskeméti Pénzügyőr Klub </a:t>
            </a:r>
          </a:p>
          <a:p>
            <a:pPr marL="0" lvl="0" indent="0">
              <a:buNone/>
            </a:pPr>
            <a:r>
              <a:rPr lang="hu-HU" dirty="0"/>
              <a:t>Magyar Veterán Repülők </a:t>
            </a:r>
            <a:r>
              <a:rPr lang="hu-HU" dirty="0" err="1"/>
              <a:t>SzKT</a:t>
            </a:r>
            <a:r>
              <a:rPr lang="hu-HU" dirty="0"/>
              <a:t> </a:t>
            </a:r>
          </a:p>
          <a:p>
            <a:pPr marL="0" lvl="0" indent="0">
              <a:buNone/>
            </a:pPr>
            <a:r>
              <a:rPr lang="hu-HU" dirty="0" err="1"/>
              <a:t>Műkertvárosi</a:t>
            </a:r>
            <a:r>
              <a:rPr lang="hu-HU" dirty="0"/>
              <a:t> </a:t>
            </a:r>
            <a:r>
              <a:rPr lang="hu-HU" dirty="0" err="1"/>
              <a:t>Nyugdjas</a:t>
            </a:r>
            <a:r>
              <a:rPr lang="hu-HU" dirty="0"/>
              <a:t> Klub  </a:t>
            </a:r>
          </a:p>
          <a:p>
            <a:pPr marL="0" lvl="0" indent="0">
              <a:buNone/>
            </a:pPr>
            <a:r>
              <a:rPr lang="hu-HU" dirty="0"/>
              <a:t>Naplemente Klub </a:t>
            </a:r>
          </a:p>
          <a:p>
            <a:pPr marL="0" lvl="0" indent="0">
              <a:buNone/>
            </a:pPr>
            <a:r>
              <a:rPr lang="hu-HU" dirty="0"/>
              <a:t>NAV Adóügyi Klub</a:t>
            </a:r>
          </a:p>
          <a:p>
            <a:pPr marL="0" lvl="0" indent="0">
              <a:buNone/>
            </a:pPr>
            <a:r>
              <a:rPr lang="hu-HU" dirty="0" err="1"/>
              <a:t>Nyitnikék</a:t>
            </a:r>
            <a:r>
              <a:rPr lang="hu-HU" dirty="0"/>
              <a:t> Klub </a:t>
            </a:r>
          </a:p>
          <a:p>
            <a:pPr marL="0" lvl="0" indent="0">
              <a:buNone/>
            </a:pPr>
            <a:r>
              <a:rPr lang="hu-HU" dirty="0"/>
              <a:t>Nyugdíjas Könyvbarátok Klubja </a:t>
            </a:r>
          </a:p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5764492" y="879052"/>
            <a:ext cx="6461416" cy="5648750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hu-HU" dirty="0"/>
              <a:t/>
            </a:r>
            <a:br>
              <a:rPr lang="hu-HU" dirty="0"/>
            </a:br>
            <a:r>
              <a:rPr lang="hu-HU" dirty="0"/>
              <a:t> </a:t>
            </a:r>
            <a:br>
              <a:rPr lang="hu-HU" dirty="0"/>
            </a:br>
            <a:r>
              <a:rPr lang="hu-HU" dirty="0"/>
              <a:t>Nyugdíjas Pedagógus Országjárók Egyesülete </a:t>
            </a:r>
          </a:p>
          <a:p>
            <a:pPr marL="0" indent="0">
              <a:buNone/>
            </a:pPr>
            <a:r>
              <a:rPr lang="hu-HU" dirty="0"/>
              <a:t>Örök Ifjak Klub </a:t>
            </a:r>
          </a:p>
          <a:p>
            <a:pPr marL="0" lvl="0" indent="0">
              <a:buNone/>
            </a:pPr>
            <a:r>
              <a:rPr lang="hu-HU" dirty="0"/>
              <a:t>Őszirózsa Nyugdíjas Klub Ballószög </a:t>
            </a:r>
          </a:p>
          <a:p>
            <a:pPr marL="0" lvl="0" indent="0">
              <a:buNone/>
            </a:pPr>
            <a:r>
              <a:rPr lang="hu-HU" dirty="0"/>
              <a:t>Őszirózsa Nyugdíjas Klub Katonatelep </a:t>
            </a:r>
          </a:p>
          <a:p>
            <a:pPr marL="0" lvl="0" indent="0">
              <a:buNone/>
            </a:pPr>
            <a:r>
              <a:rPr lang="hu-HU" dirty="0" err="1" smtClean="0"/>
              <a:t>NyŐszülők</a:t>
            </a:r>
            <a:r>
              <a:rPr lang="hu-HU" dirty="0" smtClean="0"/>
              <a:t> </a:t>
            </a:r>
            <a:r>
              <a:rPr lang="hu-HU" dirty="0" err="1" smtClean="0"/>
              <a:t>ugdíjas</a:t>
            </a:r>
            <a:r>
              <a:rPr lang="hu-HU" dirty="0" smtClean="0"/>
              <a:t> </a:t>
            </a:r>
            <a:r>
              <a:rPr lang="hu-HU" dirty="0" err="1" smtClean="0"/>
              <a:t>lubK</a:t>
            </a:r>
            <a:endParaRPr lang="hu-HU" dirty="0"/>
          </a:p>
          <a:p>
            <a:pPr marL="0" lvl="0" indent="0">
              <a:buNone/>
            </a:pPr>
            <a:r>
              <a:rPr lang="hu-HU" dirty="0"/>
              <a:t>Szivárvány Nyugdíjas Klub </a:t>
            </a:r>
          </a:p>
          <a:p>
            <a:pPr marL="0" lvl="0" indent="0">
              <a:buNone/>
            </a:pPr>
            <a:r>
              <a:rPr lang="hu-HU" dirty="0"/>
              <a:t>Pacsirta Nyugdíjas Klub </a:t>
            </a:r>
          </a:p>
          <a:p>
            <a:pPr marL="0" lvl="0" indent="0">
              <a:buNone/>
            </a:pPr>
            <a:r>
              <a:rPr lang="hu-HU" dirty="0"/>
              <a:t>Pedagógus Nyugdíjas Klub</a:t>
            </a:r>
          </a:p>
          <a:p>
            <a:pPr marL="0" lvl="0" indent="0">
              <a:buNone/>
            </a:pPr>
            <a:r>
              <a:rPr lang="hu-HU" dirty="0"/>
              <a:t>Pedagógus Természetjáró Kör</a:t>
            </a:r>
          </a:p>
          <a:p>
            <a:pPr marL="0" lvl="0" indent="0">
              <a:buNone/>
            </a:pPr>
            <a:r>
              <a:rPr lang="hu-HU" dirty="0"/>
              <a:t>Rendőrségi Nyugdíjasok BKME </a:t>
            </a:r>
          </a:p>
          <a:p>
            <a:pPr marL="0" lvl="0" indent="0">
              <a:buNone/>
            </a:pPr>
            <a:r>
              <a:rPr lang="hu-HU" dirty="0"/>
              <a:t>Repülők és Rendvédelmiek Bajtársi Egyesülete</a:t>
            </a:r>
          </a:p>
          <a:p>
            <a:pPr marL="0" lvl="0" indent="0">
              <a:buNone/>
            </a:pPr>
            <a:r>
              <a:rPr lang="hu-HU" dirty="0" err="1"/>
              <a:t>Senior</a:t>
            </a:r>
            <a:r>
              <a:rPr lang="hu-HU" dirty="0"/>
              <a:t> Klub </a:t>
            </a:r>
          </a:p>
          <a:p>
            <a:pPr marL="0" lvl="0" indent="0">
              <a:buNone/>
            </a:pPr>
            <a:r>
              <a:rPr lang="hu-HU" dirty="0"/>
              <a:t>Szenior Örömtánc Klub </a:t>
            </a:r>
          </a:p>
          <a:p>
            <a:pPr marL="0" lvl="0" indent="0">
              <a:buNone/>
            </a:pPr>
            <a:r>
              <a:rPr lang="hu-HU" dirty="0"/>
              <a:t>SION Nyugdíjas Klub </a:t>
            </a:r>
          </a:p>
          <a:p>
            <a:pPr marL="0" lvl="0" indent="0">
              <a:buNone/>
            </a:pPr>
            <a:r>
              <a:rPr lang="hu-HU" dirty="0"/>
              <a:t>Széchenyi Klub  </a:t>
            </a:r>
          </a:p>
          <a:p>
            <a:pPr marL="0" lvl="0" indent="0">
              <a:buNone/>
            </a:pPr>
            <a:r>
              <a:rPr lang="hu-HU" dirty="0"/>
              <a:t>Széktói Nyugi Klub </a:t>
            </a:r>
          </a:p>
          <a:p>
            <a:pPr marL="0" lvl="0" indent="0">
              <a:buNone/>
            </a:pPr>
            <a:r>
              <a:rPr lang="hu-HU" dirty="0"/>
              <a:t>Szentcsalád Plébánia Klub </a:t>
            </a:r>
          </a:p>
          <a:p>
            <a:pPr marL="0" lvl="0" indent="0">
              <a:buNone/>
            </a:pPr>
            <a:r>
              <a:rPr lang="hu-HU" dirty="0"/>
              <a:t>Szófia </a:t>
            </a:r>
            <a:r>
              <a:rPr lang="hu-HU" dirty="0" err="1"/>
              <a:t>Görögkatolikus</a:t>
            </a:r>
            <a:r>
              <a:rPr lang="hu-HU" dirty="0"/>
              <a:t> Nyugdíjas Klub </a:t>
            </a:r>
          </a:p>
          <a:p>
            <a:r>
              <a:rPr lang="hu-HU" dirty="0"/>
              <a:t> 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="" xmlns:p14="http://schemas.microsoft.com/office/powerpoint/2010/main" val="35132242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368"/>
          </a:xfrm>
        </p:spPr>
        <p:txBody>
          <a:bodyPr/>
          <a:lstStyle/>
          <a:p>
            <a:pPr algn="ctr"/>
            <a:r>
              <a:rPr lang="hu-HU" b="1" dirty="0"/>
              <a:t>Séta az egészségért 2019. június </a:t>
            </a:r>
          </a:p>
        </p:txBody>
      </p:sp>
      <p:pic>
        <p:nvPicPr>
          <p:cNvPr id="3" name="Kép 2" descr="https://www.baon.hu/wp-content/uploads/2019/06/nyugdijasklubseta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589" y="1017431"/>
            <a:ext cx="9800822" cy="5840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986581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keol.hu/upload/gallery/5454/dsc_0003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90152"/>
            <a:ext cx="10778544" cy="6465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064183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/>
              <a:t>„MOZDULJ!” </a:t>
            </a:r>
            <a:r>
              <a:rPr lang="hu-HU" b="1" dirty="0" smtClean="0"/>
              <a:t>sportvetélkedő az Arborétumban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pic>
        <p:nvPicPr>
          <p:cNvPr id="3" name="Kép 2" descr="https://www.baon.hu/wp-content/uploads/2019/09/nyugdijasoksportvetelkedojekecskemet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112" y="1017431"/>
            <a:ext cx="9328383" cy="54348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7776730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www.baon.hu/wp-content/uploads/2019/09/nyugdijasoksportvetelkedojekecskemet10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79" y="674218"/>
            <a:ext cx="10263389" cy="5973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364844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www.baon.hu/wp-content/uploads/2019/09/nyugdijasoksportvetelkedojekecskemet18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17" y="365125"/>
            <a:ext cx="10500362" cy="637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729611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403763"/>
            <a:ext cx="10515600" cy="922762"/>
          </a:xfrm>
        </p:spPr>
        <p:txBody>
          <a:bodyPr/>
          <a:lstStyle/>
          <a:p>
            <a:pPr algn="ctr"/>
            <a:r>
              <a:rPr lang="hu-HU" b="1" dirty="0" smtClean="0"/>
              <a:t>Úszóverseny, </a:t>
            </a:r>
            <a:r>
              <a:rPr lang="hu-HU" b="1" dirty="0"/>
              <a:t>2019. </a:t>
            </a:r>
            <a:r>
              <a:rPr lang="hu-HU" b="1" dirty="0" smtClean="0"/>
              <a:t>november</a:t>
            </a:r>
            <a:endParaRPr lang="hu-HU" b="1" dirty="0"/>
          </a:p>
        </p:txBody>
      </p:sp>
      <p:pic>
        <p:nvPicPr>
          <p:cNvPr id="3" name="Kép 2" descr="https://hiros.hu/assets/cache/images/7d/7d2e0bb52cdc427090fb91c3f44f993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841" y="1326525"/>
            <a:ext cx="8710197" cy="5531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485886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hiros.hu/assets/cache/images/bf/bfc1944de6e30f507fa9d6228fb949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24" y="365126"/>
            <a:ext cx="11062952" cy="61474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0272140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Jubilált a nyugdíjas torna</a:t>
            </a:r>
            <a:r>
              <a:rPr lang="hu-HU" b="1" dirty="0" smtClean="0"/>
              <a:t>:</a:t>
            </a:r>
            <a:r>
              <a:rPr lang="pt-BR" b="1" dirty="0" smtClean="0"/>
              <a:t> 2019. december 13.</a:t>
            </a:r>
            <a:br>
              <a:rPr lang="pt-BR" b="1" dirty="0" smtClean="0"/>
            </a:br>
            <a:endParaRPr lang="hu-HU" dirty="0"/>
          </a:p>
        </p:txBody>
      </p:sp>
      <p:pic>
        <p:nvPicPr>
          <p:cNvPr id="3" name="Kép 2" descr="https://www.baon.hu/wp-content/uploads/2019/12/nyugdijasszovetseg11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10596"/>
            <a:ext cx="9247030" cy="5943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6746709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 descr="https://www.baon.hu/wp-content/uploads/2019/12/nyugdijasszovetseg3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949" y="463639"/>
            <a:ext cx="9118243" cy="6091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4918674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3669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Nagyszalonta – Nagyvárad 2019. június</a:t>
            </a:r>
            <a:endParaRPr lang="hu-H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122" name="Picture 2" descr="http://kecskemet.hu/pics/cikkek/191217/erdely/12~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94" y="1248967"/>
            <a:ext cx="9221274" cy="5733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13207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19100" y="-74723"/>
            <a:ext cx="10515600" cy="1325563"/>
          </a:xfrm>
        </p:spPr>
        <p:txBody>
          <a:bodyPr/>
          <a:lstStyle/>
          <a:p>
            <a:pPr algn="ctr"/>
            <a:r>
              <a:rPr lang="hu-HU" b="1" dirty="0"/>
              <a:t>„Egy </a:t>
            </a:r>
            <a:r>
              <a:rPr lang="hu-HU" b="1" dirty="0" smtClean="0"/>
              <a:t>iskola - </a:t>
            </a:r>
            <a:r>
              <a:rPr lang="hu-HU" b="1" dirty="0"/>
              <a:t>e</a:t>
            </a:r>
            <a:r>
              <a:rPr lang="hu-HU" b="1" dirty="0" smtClean="0"/>
              <a:t>gy </a:t>
            </a:r>
            <a:r>
              <a:rPr lang="hu-HU" b="1" dirty="0"/>
              <a:t>klub”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http://kecskemet.hu/pics/cikkek/191217/aranyfurt/7~575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435"/>
            <a:ext cx="11353800" cy="473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525353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146" name="Picture 2" descr="http://kecskemet.hu/pics/cikkek/191217/erdely/13~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81" y="489896"/>
            <a:ext cx="10108887" cy="70849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0769676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170" name="Picture 2" descr="http://kecskemet.hu/pics/cikkek/191217/erdely/27~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227" y="241771"/>
            <a:ext cx="8975546" cy="6727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00040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76836" y="-98514"/>
            <a:ext cx="10515600" cy="1325563"/>
          </a:xfrm>
        </p:spPr>
        <p:txBody>
          <a:bodyPr/>
          <a:lstStyle/>
          <a:p>
            <a:endParaRPr lang="hu-HU"/>
          </a:p>
        </p:txBody>
      </p:sp>
      <p:pic>
        <p:nvPicPr>
          <p:cNvPr id="8194" name="Picture 2" descr="http://kecskemet.hu/pics/cikkek/191217/erdely/33~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50" y="564267"/>
            <a:ext cx="9142972" cy="60273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52022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Galántai </a:t>
            </a:r>
            <a:r>
              <a:rPr lang="hu-HU" b="1" dirty="0"/>
              <a:t>vendégeink a Hírös7 fesztiválon </a:t>
            </a:r>
            <a:r>
              <a:rPr lang="hu-HU" b="1" dirty="0" smtClean="0"/>
              <a:t>          2019</a:t>
            </a:r>
            <a:r>
              <a:rPr lang="hu-HU" b="1" dirty="0"/>
              <a:t>. augusztus 20-22.</a:t>
            </a:r>
            <a:br>
              <a:rPr lang="hu-HU" b="1" dirty="0"/>
            </a:br>
            <a:endParaRPr lang="hu-HU" dirty="0"/>
          </a:p>
        </p:txBody>
      </p:sp>
      <p:pic>
        <p:nvPicPr>
          <p:cNvPr id="3" name="Kép 2" descr="https://keol.hu/upload/gallery/5624/2--kep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86" y="1313646"/>
            <a:ext cx="9053848" cy="49590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5816850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 descr="https://keol.hu/upload/gallery/5624/3--kep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643944"/>
            <a:ext cx="11900079" cy="5679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28796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95789" y="5522"/>
            <a:ext cx="10515600" cy="1325563"/>
          </a:xfrm>
        </p:spPr>
        <p:txBody>
          <a:bodyPr/>
          <a:lstStyle/>
          <a:p>
            <a:r>
              <a:rPr lang="hu-HU" b="1" dirty="0"/>
              <a:t>„Fogadj örökbe egy </a:t>
            </a:r>
            <a:r>
              <a:rPr lang="hu-HU" b="1" dirty="0" smtClean="0"/>
              <a:t>fát!”</a:t>
            </a:r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519" y="1331085"/>
            <a:ext cx="8782050" cy="6591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55561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29118" y="-174827"/>
            <a:ext cx="10515600" cy="1325563"/>
          </a:xfrm>
        </p:spPr>
        <p:txBody>
          <a:bodyPr/>
          <a:lstStyle/>
          <a:p>
            <a:r>
              <a:rPr lang="hu-HU" b="1" dirty="0" smtClean="0"/>
              <a:t>XI. Őszi Helyi Termék Ünnep</a:t>
            </a:r>
            <a:endParaRPr lang="hu-HU" dirty="0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309" y="1150736"/>
            <a:ext cx="8868369" cy="66474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026620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114884"/>
            <a:ext cx="8853307" cy="66294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898544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05636" y="-240182"/>
            <a:ext cx="10515600" cy="1325563"/>
          </a:xfrm>
        </p:spPr>
        <p:txBody>
          <a:bodyPr/>
          <a:lstStyle/>
          <a:p>
            <a:r>
              <a:rPr lang="hu-HU" b="1" dirty="0" smtClean="0"/>
              <a:t>XII. Városi Civil Korzó</a:t>
            </a:r>
            <a:endParaRPr lang="hu-HU" dirty="0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99" y="901522"/>
            <a:ext cx="9033612" cy="59564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56839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314903" cy="70189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41696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iros.hu/assets/cache/images/b7/b779946ca4efbc68a2b29e9073f1fce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54" y="523874"/>
            <a:ext cx="10250554" cy="6334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699822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173" y="-128788"/>
            <a:ext cx="1032778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715180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4607417" y="302359"/>
            <a:ext cx="758458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u-HU" sz="6000" dirty="0" smtClean="0"/>
              <a:t>Nem foglalkozom azzal, hány éves lettem, hány ráncom lett; csak azzal, mennyi izgalmat rejt még a világ.</a:t>
            </a:r>
            <a:r>
              <a:rPr lang="hu-HU" sz="6000" i="1" dirty="0" smtClean="0"/>
              <a:t>                                                                  </a:t>
            </a:r>
            <a:r>
              <a:rPr lang="hu-HU" sz="4800" i="1" dirty="0" smtClean="0"/>
              <a:t>Tordai Teri színésznő</a:t>
            </a:r>
            <a:endParaRPr lang="hu-HU" sz="4800" i="1" dirty="0"/>
          </a:p>
        </p:txBody>
      </p:sp>
      <p:pic>
        <p:nvPicPr>
          <p:cNvPr id="4" name="Picture 2" descr="Képtalálatok a következőre: virág kép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4" y="365125"/>
            <a:ext cx="4347875" cy="34783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8565901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318197"/>
            <a:ext cx="10515600" cy="3168203"/>
          </a:xfrm>
        </p:spPr>
        <p:txBody>
          <a:bodyPr>
            <a:normAutofit fontScale="90000"/>
          </a:bodyPr>
          <a:lstStyle/>
          <a:p>
            <a:pPr algn="ctr"/>
            <a:r>
              <a:rPr lang="hu-HU" sz="8000" b="1" dirty="0" smtClean="0"/>
              <a:t>Köszönjük a figyelmet!</a:t>
            </a:r>
            <a:br>
              <a:rPr lang="hu-HU" sz="8000" b="1" dirty="0" smtClean="0"/>
            </a:br>
            <a:r>
              <a:rPr lang="hu-HU" sz="8000" b="1" dirty="0" smtClean="0"/>
              <a:t/>
            </a:r>
            <a:br>
              <a:rPr lang="hu-HU" sz="8000" b="1" dirty="0" smtClean="0"/>
            </a:br>
            <a:endParaRPr lang="hu-HU" sz="8000" b="1" dirty="0"/>
          </a:p>
        </p:txBody>
      </p:sp>
    </p:spTree>
    <p:extLst>
      <p:ext uri="{BB962C8B-B14F-4D97-AF65-F5344CB8AC3E}">
        <p14:creationId xmlns="" xmlns:p14="http://schemas.microsoft.com/office/powerpoint/2010/main" val="18683558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079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Művésztanárok hangversenye</a:t>
            </a:r>
            <a:endParaRPr lang="hu-HU" b="1" dirty="0"/>
          </a:p>
        </p:txBody>
      </p:sp>
      <p:pic>
        <p:nvPicPr>
          <p:cNvPr id="4" name="Tartalom helye 3" descr="https://www.baon.hu/wp-content/uploads/2019/11/kecskemetezihangverseny051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45" y="862885"/>
            <a:ext cx="9684913" cy="5995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74579228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hiros.hu/assets/cache/images/fd/fd805671bf5ed11bb9b4e60b784456d4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9" y="0"/>
            <a:ext cx="1074097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199829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/>
              <a:t>Költészetnapi versmondó találkozó</a:t>
            </a:r>
            <a:endParaRPr lang="hu-HU" b="1" dirty="0"/>
          </a:p>
        </p:txBody>
      </p:sp>
      <p:pic>
        <p:nvPicPr>
          <p:cNvPr id="3" name="Kép 2" descr="KÃ©ptalÃ¡lat a kÃ¶vetkezÅre: âRadnÃ³ti-kÃ©pâ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504" y="1558343"/>
            <a:ext cx="8081649" cy="50613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639550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261937"/>
            <a:ext cx="9525000" cy="6334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739407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3500" y="261937"/>
            <a:ext cx="9525000" cy="6334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52715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179</Words>
  <Application>Microsoft Office PowerPoint</Application>
  <PresentationFormat>Egyéni</PresentationFormat>
  <Paragraphs>59</Paragraphs>
  <Slides>42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3" baseType="lpstr">
      <vt:lpstr>Office-téma</vt:lpstr>
      <vt:lpstr> Nyugdíjas Kerekasztal  </vt:lpstr>
      <vt:lpstr>37 klub ~ 2000 tag</vt:lpstr>
      <vt:lpstr>„Egy iskola - egy klub”</vt:lpstr>
      <vt:lpstr>4. dia</vt:lpstr>
      <vt:lpstr>Művésztanárok hangversenye</vt:lpstr>
      <vt:lpstr>6. dia</vt:lpstr>
      <vt:lpstr>Költészetnapi versmondó találkozó</vt:lpstr>
      <vt:lpstr>8. dia</vt:lpstr>
      <vt:lpstr>9. dia</vt:lpstr>
      <vt:lpstr>Aranyfürt népdaléneklési bemutató</vt:lpstr>
      <vt:lpstr>11. dia</vt:lpstr>
      <vt:lpstr>12. dia</vt:lpstr>
      <vt:lpstr>Bibliaismereti vetélkedő</vt:lpstr>
      <vt:lpstr>14. dia</vt:lpstr>
      <vt:lpstr>15. dia</vt:lpstr>
      <vt:lpstr>Kézimunka-kiállítás</vt:lpstr>
      <vt:lpstr>17. dia</vt:lpstr>
      <vt:lpstr>„MOZDULJ!” a Mercedes Sportakadémián</vt:lpstr>
      <vt:lpstr>19. dia</vt:lpstr>
      <vt:lpstr>Séta az egészségért 2019. június </vt:lpstr>
      <vt:lpstr>21. dia</vt:lpstr>
      <vt:lpstr>„MOZDULJ!” sportvetélkedő az Arborétumban </vt:lpstr>
      <vt:lpstr>23. dia</vt:lpstr>
      <vt:lpstr>24. dia</vt:lpstr>
      <vt:lpstr>Úszóverseny, 2019. november</vt:lpstr>
      <vt:lpstr>26. dia</vt:lpstr>
      <vt:lpstr>Jubilált a nyugdíjas torna: 2019. december 13. </vt:lpstr>
      <vt:lpstr>28. dia</vt:lpstr>
      <vt:lpstr>Nagyszalonta – Nagyvárad 2019. június</vt:lpstr>
      <vt:lpstr>30. dia</vt:lpstr>
      <vt:lpstr>31. dia</vt:lpstr>
      <vt:lpstr>32. dia</vt:lpstr>
      <vt:lpstr>Galántai vendégeink a Hírös7 fesztiválon           2019. augusztus 20-22. </vt:lpstr>
      <vt:lpstr>34. dia</vt:lpstr>
      <vt:lpstr>„Fogadj örökbe egy fát!”</vt:lpstr>
      <vt:lpstr>XI. Őszi Helyi Termék Ünnep</vt:lpstr>
      <vt:lpstr>37. dia</vt:lpstr>
      <vt:lpstr>XII. Városi Civil Korzó</vt:lpstr>
      <vt:lpstr>39. dia</vt:lpstr>
      <vt:lpstr>40. dia</vt:lpstr>
      <vt:lpstr>41. dia</vt:lpstr>
      <vt:lpstr>Köszönjük a figyelmet!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 Nyugdíjas Kerekasztal</dc:title>
  <dc:creator>Kormányosné</dc:creator>
  <cp:lastModifiedBy>Felhasználó</cp:lastModifiedBy>
  <cp:revision>23</cp:revision>
  <dcterms:created xsi:type="dcterms:W3CDTF">2020-02-17T22:08:06Z</dcterms:created>
  <dcterms:modified xsi:type="dcterms:W3CDTF">2020-05-27T15:01:56Z</dcterms:modified>
</cp:coreProperties>
</file>