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5" r:id="rId5"/>
    <p:sldId id="272" r:id="rId6"/>
    <p:sldId id="275" r:id="rId7"/>
    <p:sldId id="281" r:id="rId8"/>
    <p:sldId id="264" r:id="rId9"/>
    <p:sldId id="273" r:id="rId10"/>
    <p:sldId id="276" r:id="rId11"/>
    <p:sldId id="277" r:id="rId12"/>
    <p:sldId id="274" r:id="rId13"/>
    <p:sldId id="278" r:id="rId14"/>
    <p:sldId id="279" r:id="rId1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C6450-3533-13F3-96FC-4E69DDF161B0}" v="2222" dt="2024-09-03T13:42:02.117"/>
    <p1510:client id="{76064083-EBE2-4BBC-9B68-110705FD6A63}" v="2" dt="2024-09-04T13:13:35.539"/>
    <p1510:client id="{800EA653-210F-4A3B-C773-77D2DA6BD2C9}" v="2864" dt="2024-09-04T12:22:51.177"/>
    <p1510:client id="{9B13DD90-EA17-A73D-FFE8-10F336322380}" v="1223" dt="2024-09-03T13:59:04.678"/>
    <p1510:client id="{F12534D7-482C-DF8D-0ECB-0D27F888A433}" v="20" dt="2024-09-04T13:00:17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ó Annamária" userId="S::szabo.annamaria@cedrusnetkecskemet.hu::2788500b-5560-4798-b55b-095d438b8e03" providerId="AD" clId="Web-{9B13DD90-EA17-A73D-FFE8-10F336322380}"/>
    <pc:docChg chg="addSld modSld">
      <pc:chgData name="Szabó Annamária" userId="S::szabo.annamaria@cedrusnetkecskemet.hu::2788500b-5560-4798-b55b-095d438b8e03" providerId="AD" clId="Web-{9B13DD90-EA17-A73D-FFE8-10F336322380}" dt="2024-09-03T13:59:04.381" v="622" actId="20577"/>
      <pc:docMkLst>
        <pc:docMk/>
      </pc:docMkLst>
      <pc:sldChg chg="modSp">
        <pc:chgData name="Szabó Annamária" userId="S::szabo.annamaria@cedrusnetkecskemet.hu::2788500b-5560-4798-b55b-095d438b8e03" providerId="AD" clId="Web-{9B13DD90-EA17-A73D-FFE8-10F336322380}" dt="2024-09-03T13:55:12.067" v="398" actId="20577"/>
        <pc:sldMkLst>
          <pc:docMk/>
          <pc:sldMk cId="1664664389" sldId="264"/>
        </pc:sldMkLst>
        <pc:spChg chg="mod">
          <ac:chgData name="Szabó Annamária" userId="S::szabo.annamaria@cedrusnetkecskemet.hu::2788500b-5560-4798-b55b-095d438b8e03" providerId="AD" clId="Web-{9B13DD90-EA17-A73D-FFE8-10F336322380}" dt="2024-09-03T13:55:12.067" v="398" actId="20577"/>
          <ac:spMkLst>
            <pc:docMk/>
            <pc:sldMk cId="1664664389" sldId="264"/>
            <ac:spMk id="2" creationId="{754D8EC7-0C08-111B-750C-3FBD91A37C45}"/>
          </ac:spMkLst>
        </pc:spChg>
      </pc:sldChg>
      <pc:sldChg chg="modSp">
        <pc:chgData name="Szabó Annamária" userId="S::szabo.annamaria@cedrusnetkecskemet.hu::2788500b-5560-4798-b55b-095d438b8e03" providerId="AD" clId="Web-{9B13DD90-EA17-A73D-FFE8-10F336322380}" dt="2024-09-03T13:47:03.062" v="44" actId="20577"/>
        <pc:sldMkLst>
          <pc:docMk/>
          <pc:sldMk cId="3704166671" sldId="272"/>
        </pc:sldMkLst>
        <pc:spChg chg="mod">
          <ac:chgData name="Szabó Annamária" userId="S::szabo.annamaria@cedrusnetkecskemet.hu::2788500b-5560-4798-b55b-095d438b8e03" providerId="AD" clId="Web-{9B13DD90-EA17-A73D-FFE8-10F336322380}" dt="2024-09-03T13:47:03.062" v="44" actId="20577"/>
          <ac:spMkLst>
            <pc:docMk/>
            <pc:sldMk cId="3704166671" sldId="272"/>
            <ac:spMk id="2" creationId="{775C2144-8AD8-D0B7-4CD1-FE266FA9335A}"/>
          </ac:spMkLst>
        </pc:spChg>
      </pc:sldChg>
      <pc:sldChg chg="addSp modSp">
        <pc:chgData name="Szabó Annamária" userId="S::szabo.annamaria@cedrusnetkecskemet.hu::2788500b-5560-4798-b55b-095d438b8e03" providerId="AD" clId="Web-{9B13DD90-EA17-A73D-FFE8-10F336322380}" dt="2024-09-03T13:52:24.898" v="228" actId="20577"/>
        <pc:sldMkLst>
          <pc:docMk/>
          <pc:sldMk cId="550401353" sldId="273"/>
        </pc:sldMkLst>
        <pc:spChg chg="mod">
          <ac:chgData name="Szabó Annamária" userId="S::szabo.annamaria@cedrusnetkecskemet.hu::2788500b-5560-4798-b55b-095d438b8e03" providerId="AD" clId="Web-{9B13DD90-EA17-A73D-FFE8-10F336322380}" dt="2024-09-03T13:50:27.249" v="156" actId="20577"/>
          <ac:spMkLst>
            <pc:docMk/>
            <pc:sldMk cId="550401353" sldId="273"/>
            <ac:spMk id="2" creationId="{754D8EC7-0C08-111B-750C-3FBD91A37C45}"/>
          </ac:spMkLst>
        </pc:spChg>
        <pc:spChg chg="add mod">
          <ac:chgData name="Szabó Annamária" userId="S::szabo.annamaria@cedrusnetkecskemet.hu::2788500b-5560-4798-b55b-095d438b8e03" providerId="AD" clId="Web-{9B13DD90-EA17-A73D-FFE8-10F336322380}" dt="2024-09-03T13:52:24.898" v="228" actId="20577"/>
          <ac:spMkLst>
            <pc:docMk/>
            <pc:sldMk cId="550401353" sldId="273"/>
            <ac:spMk id="4" creationId="{E1FD8B25-33D9-82CA-AD42-C1817CF668D7}"/>
          </ac:spMkLst>
        </pc:spChg>
      </pc:sldChg>
      <pc:sldChg chg="delSp modSp add replId">
        <pc:chgData name="Szabó Annamária" userId="S::szabo.annamaria@cedrusnetkecskemet.hu::2788500b-5560-4798-b55b-095d438b8e03" providerId="AD" clId="Web-{9B13DD90-EA17-A73D-FFE8-10F336322380}" dt="2024-09-03T13:59:04.381" v="622" actId="20577"/>
        <pc:sldMkLst>
          <pc:docMk/>
          <pc:sldMk cId="1623642080" sldId="274"/>
        </pc:sldMkLst>
        <pc:spChg chg="mod">
          <ac:chgData name="Szabó Annamária" userId="S::szabo.annamaria@cedrusnetkecskemet.hu::2788500b-5560-4798-b55b-095d438b8e03" providerId="AD" clId="Web-{9B13DD90-EA17-A73D-FFE8-10F336322380}" dt="2024-09-03T13:59:04.381" v="622" actId="20577"/>
          <ac:spMkLst>
            <pc:docMk/>
            <pc:sldMk cId="1623642080" sldId="274"/>
            <ac:spMk id="2" creationId="{754D8EC7-0C08-111B-750C-3FBD91A37C45}"/>
          </ac:spMkLst>
        </pc:spChg>
        <pc:spChg chg="del">
          <ac:chgData name="Szabó Annamária" userId="S::szabo.annamaria@cedrusnetkecskemet.hu::2788500b-5560-4798-b55b-095d438b8e03" providerId="AD" clId="Web-{9B13DD90-EA17-A73D-FFE8-10F336322380}" dt="2024-09-03T13:56:38.605" v="437"/>
          <ac:spMkLst>
            <pc:docMk/>
            <pc:sldMk cId="1623642080" sldId="274"/>
            <ac:spMk id="4" creationId="{E1FD8B25-33D9-82CA-AD42-C1817CF668D7}"/>
          </ac:spMkLst>
        </pc:spChg>
      </pc:sldChg>
    </pc:docChg>
  </pc:docChgLst>
  <pc:docChgLst>
    <pc:chgData name="Szabó Annamária" userId="S::szabo.annamaria@cedrusnetkecskemet.hu::2788500b-5560-4798-b55b-095d438b8e03" providerId="AD" clId="Web-{F12534D7-482C-DF8D-0ECB-0D27F888A433}"/>
    <pc:docChg chg="modSld">
      <pc:chgData name="Szabó Annamária" userId="S::szabo.annamaria@cedrusnetkecskemet.hu::2788500b-5560-4798-b55b-095d438b8e03" providerId="AD" clId="Web-{F12534D7-482C-DF8D-0ECB-0D27F888A433}" dt="2024-09-04T13:00:17.163" v="8"/>
      <pc:docMkLst>
        <pc:docMk/>
      </pc:docMkLst>
      <pc:sldChg chg="modSp">
        <pc:chgData name="Szabó Annamária" userId="S::szabo.annamaria@cedrusnetkecskemet.hu::2788500b-5560-4798-b55b-095d438b8e03" providerId="AD" clId="Web-{F12534D7-482C-DF8D-0ECB-0D27F888A433}" dt="2024-09-04T13:00:17.163" v="8"/>
        <pc:sldMkLst>
          <pc:docMk/>
          <pc:sldMk cId="3718468970" sldId="265"/>
        </pc:sldMkLst>
        <pc:picChg chg="mod">
          <ac:chgData name="Szabó Annamária" userId="S::szabo.annamaria@cedrusnetkecskemet.hu::2788500b-5560-4798-b55b-095d438b8e03" providerId="AD" clId="Web-{F12534D7-482C-DF8D-0ECB-0D27F888A433}" dt="2024-09-04T13:00:17.163" v="8"/>
          <ac:picMkLst>
            <pc:docMk/>
            <pc:sldMk cId="3718468970" sldId="265"/>
            <ac:picMk id="4" creationId="{1582CE9A-919B-2BA2-CAF6-058D0F418EE5}"/>
          </ac:picMkLst>
        </pc:picChg>
      </pc:sldChg>
      <pc:sldChg chg="modSp">
        <pc:chgData name="Szabó Annamária" userId="S::szabo.annamaria@cedrusnetkecskemet.hu::2788500b-5560-4798-b55b-095d438b8e03" providerId="AD" clId="Web-{F12534D7-482C-DF8D-0ECB-0D27F888A433}" dt="2024-09-04T12:50:00.350" v="0" actId="20577"/>
        <pc:sldMkLst>
          <pc:docMk/>
          <pc:sldMk cId="3704166671" sldId="272"/>
        </pc:sldMkLst>
        <pc:spChg chg="mod">
          <ac:chgData name="Szabó Annamária" userId="S::szabo.annamaria@cedrusnetkecskemet.hu::2788500b-5560-4798-b55b-095d438b8e03" providerId="AD" clId="Web-{F12534D7-482C-DF8D-0ECB-0D27F888A433}" dt="2024-09-04T12:50:00.350" v="0" actId="20577"/>
          <ac:spMkLst>
            <pc:docMk/>
            <pc:sldMk cId="3704166671" sldId="272"/>
            <ac:spMk id="2" creationId="{775C2144-8AD8-D0B7-4CD1-FE266FA9335A}"/>
          </ac:spMkLst>
        </pc:spChg>
      </pc:sldChg>
      <pc:sldChg chg="modSp">
        <pc:chgData name="Szabó Annamária" userId="S::szabo.annamaria@cedrusnetkecskemet.hu::2788500b-5560-4798-b55b-095d438b8e03" providerId="AD" clId="Web-{F12534D7-482C-DF8D-0ECB-0D27F888A433}" dt="2024-09-04T12:50:50.398" v="2" actId="20577"/>
        <pc:sldMkLst>
          <pc:docMk/>
          <pc:sldMk cId="1623642080" sldId="274"/>
        </pc:sldMkLst>
        <pc:spChg chg="mod">
          <ac:chgData name="Szabó Annamária" userId="S::szabo.annamaria@cedrusnetkecskemet.hu::2788500b-5560-4798-b55b-095d438b8e03" providerId="AD" clId="Web-{F12534D7-482C-DF8D-0ECB-0D27F888A433}" dt="2024-09-04T12:50:50.398" v="2" actId="20577"/>
          <ac:spMkLst>
            <pc:docMk/>
            <pc:sldMk cId="1623642080" sldId="274"/>
            <ac:spMk id="2" creationId="{754D8EC7-0C08-111B-750C-3FBD91A37C45}"/>
          </ac:spMkLst>
        </pc:spChg>
      </pc:sldChg>
      <pc:sldChg chg="modSp">
        <pc:chgData name="Szabó Annamária" userId="S::szabo.annamaria@cedrusnetkecskemet.hu::2788500b-5560-4798-b55b-095d438b8e03" providerId="AD" clId="Web-{F12534D7-482C-DF8D-0ECB-0D27F888A433}" dt="2024-09-04T12:59:25.271" v="5" actId="20577"/>
        <pc:sldMkLst>
          <pc:docMk/>
          <pc:sldMk cId="2972216520" sldId="275"/>
        </pc:sldMkLst>
        <pc:spChg chg="mod">
          <ac:chgData name="Szabó Annamária" userId="S::szabo.annamaria@cedrusnetkecskemet.hu::2788500b-5560-4798-b55b-095d438b8e03" providerId="AD" clId="Web-{F12534D7-482C-DF8D-0ECB-0D27F888A433}" dt="2024-09-04T12:59:25.271" v="5" actId="20577"/>
          <ac:spMkLst>
            <pc:docMk/>
            <pc:sldMk cId="2972216520" sldId="275"/>
            <ac:spMk id="2" creationId="{775C2144-8AD8-D0B7-4CD1-FE266FA9335A}"/>
          </ac:spMkLst>
        </pc:spChg>
      </pc:sldChg>
      <pc:sldChg chg="modSp">
        <pc:chgData name="Szabó Annamária" userId="S::szabo.annamaria@cedrusnetkecskemet.hu::2788500b-5560-4798-b55b-095d438b8e03" providerId="AD" clId="Web-{F12534D7-482C-DF8D-0ECB-0D27F888A433}" dt="2024-09-04T12:58:21.598" v="3" actId="1076"/>
        <pc:sldMkLst>
          <pc:docMk/>
          <pc:sldMk cId="1884171816" sldId="279"/>
        </pc:sldMkLst>
        <pc:spChg chg="mod">
          <ac:chgData name="Szabó Annamária" userId="S::szabo.annamaria@cedrusnetkecskemet.hu::2788500b-5560-4798-b55b-095d438b8e03" providerId="AD" clId="Web-{F12534D7-482C-DF8D-0ECB-0D27F888A433}" dt="2024-09-04T12:58:21.598" v="3" actId="1076"/>
          <ac:spMkLst>
            <pc:docMk/>
            <pc:sldMk cId="1884171816" sldId="279"/>
            <ac:spMk id="4" creationId="{475CF17D-4592-7398-1EFC-F87EEA234B03}"/>
          </ac:spMkLst>
        </pc:spChg>
      </pc:sldChg>
      <pc:sldChg chg="modSp">
        <pc:chgData name="Szabó Annamária" userId="S::szabo.annamaria@cedrusnetkecskemet.hu::2788500b-5560-4798-b55b-095d438b8e03" providerId="AD" clId="Web-{F12534D7-482C-DF8D-0ECB-0D27F888A433}" dt="2024-09-04T12:59:27.584" v="6" actId="20577"/>
        <pc:sldMkLst>
          <pc:docMk/>
          <pc:sldMk cId="3681627329" sldId="281"/>
        </pc:sldMkLst>
        <pc:spChg chg="mod">
          <ac:chgData name="Szabó Annamária" userId="S::szabo.annamaria@cedrusnetkecskemet.hu::2788500b-5560-4798-b55b-095d438b8e03" providerId="AD" clId="Web-{F12534D7-482C-DF8D-0ECB-0D27F888A433}" dt="2024-09-04T12:59:27.584" v="6" actId="20577"/>
          <ac:spMkLst>
            <pc:docMk/>
            <pc:sldMk cId="3681627329" sldId="281"/>
            <ac:spMk id="2" creationId="{775C2144-8AD8-D0B7-4CD1-FE266FA9335A}"/>
          </ac:spMkLst>
        </pc:spChg>
      </pc:sldChg>
    </pc:docChg>
  </pc:docChgLst>
  <pc:docChgLst>
    <pc:chgData name="Szabó Annamária" userId="S::szabo.annamaria@cedrusnetkecskemet.hu::2788500b-5560-4798-b55b-095d438b8e03" providerId="AD" clId="Web-{396C6450-3533-13F3-96FC-4E69DDF161B0}"/>
    <pc:docChg chg="addSld modSld">
      <pc:chgData name="Szabó Annamária" userId="S::szabo.annamaria@cedrusnetkecskemet.hu::2788500b-5560-4798-b55b-095d438b8e03" providerId="AD" clId="Web-{396C6450-3533-13F3-96FC-4E69DDF161B0}" dt="2024-09-03T13:42:02.117" v="1124" actId="20577"/>
      <pc:docMkLst>
        <pc:docMk/>
      </pc:docMkLst>
      <pc:sldChg chg="addSp modSp">
        <pc:chgData name="Szabó Annamária" userId="S::szabo.annamaria@cedrusnetkecskemet.hu::2788500b-5560-4798-b55b-095d438b8e03" providerId="AD" clId="Web-{396C6450-3533-13F3-96FC-4E69DDF161B0}" dt="2024-09-03T13:42:02.117" v="1124" actId="20577"/>
        <pc:sldMkLst>
          <pc:docMk/>
          <pc:sldMk cId="1664664389" sldId="264"/>
        </pc:sldMkLst>
        <pc:spChg chg="add mod">
          <ac:chgData name="Szabó Annamária" userId="S::szabo.annamaria@cedrusnetkecskemet.hu::2788500b-5560-4798-b55b-095d438b8e03" providerId="AD" clId="Web-{396C6450-3533-13F3-96FC-4E69DDF161B0}" dt="2024-09-03T13:42:02.117" v="1124" actId="20577"/>
          <ac:spMkLst>
            <pc:docMk/>
            <pc:sldMk cId="1664664389" sldId="264"/>
            <ac:spMk id="2" creationId="{754D8EC7-0C08-111B-750C-3FBD91A37C45}"/>
          </ac:spMkLst>
        </pc:spChg>
      </pc:sldChg>
      <pc:sldChg chg="addSp modSp">
        <pc:chgData name="Szabó Annamária" userId="S::szabo.annamaria@cedrusnetkecskemet.hu::2788500b-5560-4798-b55b-095d438b8e03" providerId="AD" clId="Web-{396C6450-3533-13F3-96FC-4E69DDF161B0}" dt="2024-09-03T13:36:21.384" v="783" actId="20577"/>
        <pc:sldMkLst>
          <pc:docMk/>
          <pc:sldMk cId="3704166671" sldId="272"/>
        </pc:sldMkLst>
        <pc:spChg chg="add mod">
          <ac:chgData name="Szabó Annamária" userId="S::szabo.annamaria@cedrusnetkecskemet.hu::2788500b-5560-4798-b55b-095d438b8e03" providerId="AD" clId="Web-{396C6450-3533-13F3-96FC-4E69DDF161B0}" dt="2024-09-03T13:36:21.384" v="783" actId="20577"/>
          <ac:spMkLst>
            <pc:docMk/>
            <pc:sldMk cId="3704166671" sldId="272"/>
            <ac:spMk id="2" creationId="{775C2144-8AD8-D0B7-4CD1-FE266FA9335A}"/>
          </ac:spMkLst>
        </pc:spChg>
      </pc:sldChg>
      <pc:sldChg chg="add replId">
        <pc:chgData name="Szabó Annamária" userId="S::szabo.annamaria@cedrusnetkecskemet.hu::2788500b-5560-4798-b55b-095d438b8e03" providerId="AD" clId="Web-{396C6450-3533-13F3-96FC-4E69DDF161B0}" dt="2024-09-03T13:39:28.329" v="982"/>
        <pc:sldMkLst>
          <pc:docMk/>
          <pc:sldMk cId="550401353" sldId="273"/>
        </pc:sldMkLst>
      </pc:sldChg>
    </pc:docChg>
  </pc:docChgLst>
  <pc:docChgLst>
    <pc:chgData name="Szabó Annamária" userId="S::szabo.annamaria@cedrusnetkecskemet.hu::2788500b-5560-4798-b55b-095d438b8e03" providerId="AD" clId="Web-{800EA653-210F-4A3B-C773-77D2DA6BD2C9}"/>
    <pc:docChg chg="addSld delSld modSld sldOrd">
      <pc:chgData name="Szabó Annamária" userId="S::szabo.annamaria@cedrusnetkecskemet.hu::2788500b-5560-4798-b55b-095d438b8e03" providerId="AD" clId="Web-{800EA653-210F-4A3B-C773-77D2DA6BD2C9}" dt="2024-09-04T12:22:48.973" v="1513" actId="20577"/>
      <pc:docMkLst>
        <pc:docMk/>
      </pc:docMkLst>
      <pc:sldChg chg="modSp">
        <pc:chgData name="Szabó Annamária" userId="S::szabo.annamaria@cedrusnetkecskemet.hu::2788500b-5560-4798-b55b-095d438b8e03" providerId="AD" clId="Web-{800EA653-210F-4A3B-C773-77D2DA6BD2C9}" dt="2024-09-04T11:33:39.418" v="1286" actId="20577"/>
        <pc:sldMkLst>
          <pc:docMk/>
          <pc:sldMk cId="1664664389" sldId="264"/>
        </pc:sldMkLst>
        <pc:spChg chg="mod">
          <ac:chgData name="Szabó Annamária" userId="S::szabo.annamaria@cedrusnetkecskemet.hu::2788500b-5560-4798-b55b-095d438b8e03" providerId="AD" clId="Web-{800EA653-210F-4A3B-C773-77D2DA6BD2C9}" dt="2024-09-04T11:33:39.418" v="1286" actId="20577"/>
          <ac:spMkLst>
            <pc:docMk/>
            <pc:sldMk cId="1664664389" sldId="264"/>
            <ac:spMk id="2" creationId="{754D8EC7-0C08-111B-750C-3FBD91A37C45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46.326" v="1108" actId="20577"/>
          <ac:spMkLst>
            <pc:docMk/>
            <pc:sldMk cId="1664664389" sldId="264"/>
            <ac:spMk id="299" creationId="{00000000-0000-0000-0000-000000000000}"/>
          </ac:spMkLst>
        </pc:spChg>
      </pc:sldChg>
      <pc:sldChg chg="addSp delSp modSp">
        <pc:chgData name="Szabó Annamária" userId="S::szabo.annamaria@cedrusnetkecskemet.hu::2788500b-5560-4798-b55b-095d438b8e03" providerId="AD" clId="Web-{800EA653-210F-4A3B-C773-77D2DA6BD2C9}" dt="2024-09-04T10:43:00.733" v="1112" actId="14100"/>
        <pc:sldMkLst>
          <pc:docMk/>
          <pc:sldMk cId="3718468970" sldId="265"/>
        </pc:sldMkLst>
        <pc:spChg chg="add mod">
          <ac:chgData name="Szabó Annamária" userId="S::szabo.annamaria@cedrusnetkecskemet.hu::2788500b-5560-4798-b55b-095d438b8e03" providerId="AD" clId="Web-{800EA653-210F-4A3B-C773-77D2DA6BD2C9}" dt="2024-09-04T10:43:00.733" v="1112" actId="14100"/>
          <ac:spMkLst>
            <pc:docMk/>
            <pc:sldMk cId="3718468970" sldId="265"/>
            <ac:spMk id="2" creationId="{95CA6801-5402-3C02-0813-D8E3A3B28A07}"/>
          </ac:spMkLst>
        </pc:spChg>
        <pc:spChg chg="add del mod">
          <ac:chgData name="Szabó Annamária" userId="S::szabo.annamaria@cedrusnetkecskemet.hu::2788500b-5560-4798-b55b-095d438b8e03" providerId="AD" clId="Web-{800EA653-210F-4A3B-C773-77D2DA6BD2C9}" dt="2024-09-04T10:29:00.079" v="963"/>
          <ac:spMkLst>
            <pc:docMk/>
            <pc:sldMk cId="3718468970" sldId="265"/>
            <ac:spMk id="299" creationId="{00000000-0000-0000-0000-000000000000}"/>
          </ac:spMkLst>
        </pc:spChg>
        <pc:picChg chg="add mod modCrop">
          <ac:chgData name="Szabó Annamária" userId="S::szabo.annamaria@cedrusnetkecskemet.hu::2788500b-5560-4798-b55b-095d438b8e03" providerId="AD" clId="Web-{800EA653-210F-4A3B-C773-77D2DA6BD2C9}" dt="2024-09-04T10:32:06.586" v="977" actId="1076"/>
          <ac:picMkLst>
            <pc:docMk/>
            <pc:sldMk cId="3718468970" sldId="265"/>
            <ac:picMk id="4" creationId="{1582CE9A-919B-2BA2-CAF6-058D0F418EE5}"/>
          </ac:picMkLst>
        </pc:picChg>
      </pc:sldChg>
      <pc:sldChg chg="modSp">
        <pc:chgData name="Szabó Annamária" userId="S::szabo.annamaria@cedrusnetkecskemet.hu::2788500b-5560-4798-b55b-095d438b8e03" providerId="AD" clId="Web-{800EA653-210F-4A3B-C773-77D2DA6BD2C9}" dt="2024-09-04T12:19:36.357" v="1511" actId="20577"/>
        <pc:sldMkLst>
          <pc:docMk/>
          <pc:sldMk cId="3704166671" sldId="272"/>
        </pc:sldMkLst>
        <pc:spChg chg="mod">
          <ac:chgData name="Szabó Annamária" userId="S::szabo.annamaria@cedrusnetkecskemet.hu::2788500b-5560-4798-b55b-095d438b8e03" providerId="AD" clId="Web-{800EA653-210F-4A3B-C773-77D2DA6BD2C9}" dt="2024-09-04T12:19:36.357" v="1511" actId="20577"/>
          <ac:spMkLst>
            <pc:docMk/>
            <pc:sldMk cId="3704166671" sldId="272"/>
            <ac:spMk id="2" creationId="{775C2144-8AD8-D0B7-4CD1-FE266FA9335A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52.467" v="1109" actId="20577"/>
          <ac:spMkLst>
            <pc:docMk/>
            <pc:sldMk cId="3704166671" sldId="272"/>
            <ac:spMk id="299" creationId="{00000000-0000-0000-0000-000000000000}"/>
          </ac:spMkLst>
        </pc:spChg>
      </pc:sldChg>
      <pc:sldChg chg="modSp">
        <pc:chgData name="Szabó Annamária" userId="S::szabo.annamaria@cedrusnetkecskemet.hu::2788500b-5560-4798-b55b-095d438b8e03" providerId="AD" clId="Web-{800EA653-210F-4A3B-C773-77D2DA6BD2C9}" dt="2024-09-04T11:33:57.372" v="1287" actId="20577"/>
        <pc:sldMkLst>
          <pc:docMk/>
          <pc:sldMk cId="550401353" sldId="273"/>
        </pc:sldMkLst>
        <pc:spChg chg="mod">
          <ac:chgData name="Szabó Annamária" userId="S::szabo.annamaria@cedrusnetkecskemet.hu::2788500b-5560-4798-b55b-095d438b8e03" providerId="AD" clId="Web-{800EA653-210F-4A3B-C773-77D2DA6BD2C9}" dt="2024-09-04T11:33:57.372" v="1287" actId="20577"/>
          <ac:spMkLst>
            <pc:docMk/>
            <pc:sldMk cId="550401353" sldId="273"/>
            <ac:spMk id="2" creationId="{754D8EC7-0C08-111B-750C-3FBD91A37C45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1:29:38.334" v="1240" actId="20577"/>
          <ac:spMkLst>
            <pc:docMk/>
            <pc:sldMk cId="550401353" sldId="273"/>
            <ac:spMk id="4" creationId="{E1FD8B25-33D9-82CA-AD42-C1817CF668D7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43.686" v="1107" actId="20577"/>
          <ac:spMkLst>
            <pc:docMk/>
            <pc:sldMk cId="550401353" sldId="273"/>
            <ac:spMk id="299" creationId="{00000000-0000-0000-0000-000000000000}"/>
          </ac:spMkLst>
        </pc:spChg>
      </pc:sldChg>
      <pc:sldChg chg="modSp">
        <pc:chgData name="Szabó Annamária" userId="S::szabo.annamaria@cedrusnetkecskemet.hu::2788500b-5560-4798-b55b-095d438b8e03" providerId="AD" clId="Web-{800EA653-210F-4A3B-C773-77D2DA6BD2C9}" dt="2024-09-04T11:36:37.376" v="1289" actId="20577"/>
        <pc:sldMkLst>
          <pc:docMk/>
          <pc:sldMk cId="1623642080" sldId="274"/>
        </pc:sldMkLst>
        <pc:spChg chg="mod">
          <ac:chgData name="Szabó Annamária" userId="S::szabo.annamaria@cedrusnetkecskemet.hu::2788500b-5560-4798-b55b-095d438b8e03" providerId="AD" clId="Web-{800EA653-210F-4A3B-C773-77D2DA6BD2C9}" dt="2024-09-04T11:36:37.376" v="1289" actId="20577"/>
          <ac:spMkLst>
            <pc:docMk/>
            <pc:sldMk cId="1623642080" sldId="274"/>
            <ac:spMk id="2" creationId="{754D8EC7-0C08-111B-750C-3FBD91A37C45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39.295" v="1106" actId="20577"/>
          <ac:spMkLst>
            <pc:docMk/>
            <pc:sldMk cId="1623642080" sldId="274"/>
            <ac:spMk id="299" creationId="{00000000-0000-0000-0000-000000000000}"/>
          </ac:spMkLst>
        </pc:spChg>
      </pc:sldChg>
      <pc:sldChg chg="modSp add replId">
        <pc:chgData name="Szabó Annamária" userId="S::szabo.annamaria@cedrusnetkecskemet.hu::2788500b-5560-4798-b55b-095d438b8e03" providerId="AD" clId="Web-{800EA653-210F-4A3B-C773-77D2DA6BD2C9}" dt="2024-09-04T12:22:44.973" v="1512" actId="20577"/>
        <pc:sldMkLst>
          <pc:docMk/>
          <pc:sldMk cId="2972216520" sldId="275"/>
        </pc:sldMkLst>
        <pc:spChg chg="mod">
          <ac:chgData name="Szabó Annamária" userId="S::szabo.annamaria@cedrusnetkecskemet.hu::2788500b-5560-4798-b55b-095d438b8e03" providerId="AD" clId="Web-{800EA653-210F-4A3B-C773-77D2DA6BD2C9}" dt="2024-09-04T12:18:17.463" v="1486" actId="20577"/>
          <ac:spMkLst>
            <pc:docMk/>
            <pc:sldMk cId="2972216520" sldId="275"/>
            <ac:spMk id="2" creationId="{775C2144-8AD8-D0B7-4CD1-FE266FA9335A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2:22:44.973" v="1512" actId="20577"/>
          <ac:spMkLst>
            <pc:docMk/>
            <pc:sldMk cId="2972216520" sldId="275"/>
            <ac:spMk id="299" creationId="{00000000-0000-0000-0000-000000000000}"/>
          </ac:spMkLst>
        </pc:spChg>
      </pc:sldChg>
      <pc:sldChg chg="new del">
        <pc:chgData name="Szabó Annamária" userId="S::szabo.annamaria@cedrusnetkecskemet.hu::2788500b-5560-4798-b55b-095d438b8e03" providerId="AD" clId="Web-{800EA653-210F-4A3B-C773-77D2DA6BD2C9}" dt="2024-09-04T09:30:01.140" v="795"/>
        <pc:sldMkLst>
          <pc:docMk/>
          <pc:sldMk cId="430728602" sldId="276"/>
        </pc:sldMkLst>
      </pc:sldChg>
      <pc:sldChg chg="addSp delSp modSp add ord replId">
        <pc:chgData name="Szabó Annamária" userId="S::szabo.annamaria@cedrusnetkecskemet.hu::2788500b-5560-4798-b55b-095d438b8e03" providerId="AD" clId="Web-{800EA653-210F-4A3B-C773-77D2DA6BD2C9}" dt="2024-09-04T11:29:48.600" v="1243" actId="20577"/>
        <pc:sldMkLst>
          <pc:docMk/>
          <pc:sldMk cId="1153301312" sldId="276"/>
        </pc:sldMkLst>
        <pc:spChg chg="add mod">
          <ac:chgData name="Szabó Annamária" userId="S::szabo.annamaria@cedrusnetkecskemet.hu::2788500b-5560-4798-b55b-095d438b8e03" providerId="AD" clId="Web-{800EA653-210F-4A3B-C773-77D2DA6BD2C9}" dt="2024-09-04T11:29:48.600" v="1243" actId="20577"/>
          <ac:spMkLst>
            <pc:docMk/>
            <pc:sldMk cId="1153301312" sldId="276"/>
            <ac:spMk id="4" creationId="{475CF17D-4592-7398-1EFC-F87EEA234B03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33.763" v="1105" actId="20577"/>
          <ac:spMkLst>
            <pc:docMk/>
            <pc:sldMk cId="1153301312" sldId="276"/>
            <ac:spMk id="299" creationId="{00000000-0000-0000-0000-000000000000}"/>
          </ac:spMkLst>
        </pc:spChg>
        <pc:picChg chg="add mod ord modCrop">
          <ac:chgData name="Szabó Annamária" userId="S::szabo.annamaria@cedrusnetkecskemet.hu::2788500b-5560-4798-b55b-095d438b8e03" providerId="AD" clId="Web-{800EA653-210F-4A3B-C773-77D2DA6BD2C9}" dt="2024-09-04T09:48:31.489" v="927" actId="1076"/>
          <ac:picMkLst>
            <pc:docMk/>
            <pc:sldMk cId="1153301312" sldId="276"/>
            <ac:picMk id="6" creationId="{F84C5F06-6068-6EC5-D93B-676D5AECC3BA}"/>
          </ac:picMkLst>
        </pc:picChg>
        <pc:picChg chg="add del mod modCrop">
          <ac:chgData name="Szabó Annamária" userId="S::szabo.annamaria@cedrusnetkecskemet.hu::2788500b-5560-4798-b55b-095d438b8e03" providerId="AD" clId="Web-{800EA653-210F-4A3B-C773-77D2DA6BD2C9}" dt="2024-09-04T09:40:46.286" v="885"/>
          <ac:picMkLst>
            <pc:docMk/>
            <pc:sldMk cId="1153301312" sldId="276"/>
            <ac:picMk id="7" creationId="{A7272A10-41E1-E75C-A5C6-A4D65EEA5C49}"/>
          </ac:picMkLst>
        </pc:picChg>
        <pc:picChg chg="add mod modCrop">
          <ac:chgData name="Szabó Annamária" userId="S::szabo.annamaria@cedrusnetkecskemet.hu::2788500b-5560-4798-b55b-095d438b8e03" providerId="AD" clId="Web-{800EA653-210F-4A3B-C773-77D2DA6BD2C9}" dt="2024-09-04T09:48:37.801" v="929" actId="1076"/>
          <ac:picMkLst>
            <pc:docMk/>
            <pc:sldMk cId="1153301312" sldId="276"/>
            <ac:picMk id="8" creationId="{75604E73-44A5-BE05-3172-36C7FD0DED19}"/>
          </ac:picMkLst>
        </pc:picChg>
        <pc:picChg chg="add del mod">
          <ac:chgData name="Szabó Annamária" userId="S::szabo.annamaria@cedrusnetkecskemet.hu::2788500b-5560-4798-b55b-095d438b8e03" providerId="AD" clId="Web-{800EA653-210F-4A3B-C773-77D2DA6BD2C9}" dt="2024-09-04T09:41:39.085" v="888"/>
          <ac:picMkLst>
            <pc:docMk/>
            <pc:sldMk cId="1153301312" sldId="276"/>
            <ac:picMk id="9" creationId="{31750101-809C-3AD6-C23E-319A07724E45}"/>
          </ac:picMkLst>
        </pc:picChg>
        <pc:picChg chg="add del mod">
          <ac:chgData name="Szabó Annamária" userId="S::szabo.annamaria@cedrusnetkecskemet.hu::2788500b-5560-4798-b55b-095d438b8e03" providerId="AD" clId="Web-{800EA653-210F-4A3B-C773-77D2DA6BD2C9}" dt="2024-09-04T09:48:08.988" v="921"/>
          <ac:picMkLst>
            <pc:docMk/>
            <pc:sldMk cId="1153301312" sldId="276"/>
            <ac:picMk id="10" creationId="{3037E380-DD53-1483-65B5-E096E999344F}"/>
          </ac:picMkLst>
        </pc:picChg>
        <pc:picChg chg="add mod modCrop">
          <ac:chgData name="Szabó Annamária" userId="S::szabo.annamaria@cedrusnetkecskemet.hu::2788500b-5560-4798-b55b-095d438b8e03" providerId="AD" clId="Web-{800EA653-210F-4A3B-C773-77D2DA6BD2C9}" dt="2024-09-04T09:48:34.785" v="928" actId="1076"/>
          <ac:picMkLst>
            <pc:docMk/>
            <pc:sldMk cId="1153301312" sldId="276"/>
            <ac:picMk id="11" creationId="{D95493A3-84A4-F507-09EB-A14E0B876EC3}"/>
          </ac:picMkLst>
        </pc:picChg>
      </pc:sldChg>
      <pc:sldChg chg="addSp delSp modSp add ord replId">
        <pc:chgData name="Szabó Annamária" userId="S::szabo.annamaria@cedrusnetkecskemet.hu::2788500b-5560-4798-b55b-095d438b8e03" providerId="AD" clId="Web-{800EA653-210F-4A3B-C773-77D2DA6BD2C9}" dt="2024-09-04T11:29:54.413" v="1246" actId="20577"/>
        <pc:sldMkLst>
          <pc:docMk/>
          <pc:sldMk cId="1426683654" sldId="277"/>
        </pc:sldMkLst>
        <pc:spChg chg="mod">
          <ac:chgData name="Szabó Annamária" userId="S::szabo.annamaria@cedrusnetkecskemet.hu::2788500b-5560-4798-b55b-095d438b8e03" providerId="AD" clId="Web-{800EA653-210F-4A3B-C773-77D2DA6BD2C9}" dt="2024-09-04T11:29:54.413" v="1246" actId="20577"/>
          <ac:spMkLst>
            <pc:docMk/>
            <pc:sldMk cId="1426683654" sldId="277"/>
            <ac:spMk id="4" creationId="{475CF17D-4592-7398-1EFC-F87EEA234B03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30.810" v="1104" actId="20577"/>
          <ac:spMkLst>
            <pc:docMk/>
            <pc:sldMk cId="1426683654" sldId="277"/>
            <ac:spMk id="299" creationId="{00000000-0000-0000-0000-000000000000}"/>
          </ac:spMkLst>
        </pc:spChg>
        <pc:picChg chg="add mod ord modCrop">
          <ac:chgData name="Szabó Annamária" userId="S::szabo.annamaria@cedrusnetkecskemet.hu::2788500b-5560-4798-b55b-095d438b8e03" providerId="AD" clId="Web-{800EA653-210F-4A3B-C773-77D2DA6BD2C9}" dt="2024-09-04T09:46:53.345" v="914" actId="1076"/>
          <ac:picMkLst>
            <pc:docMk/>
            <pc:sldMk cId="1426683654" sldId="277"/>
            <ac:picMk id="2" creationId="{86D2172C-4924-CF5D-E9C7-C02BF2BBBCEE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09:35:01.634" v="833"/>
          <ac:picMkLst>
            <pc:docMk/>
            <pc:sldMk cId="1426683654" sldId="277"/>
            <ac:picMk id="6" creationId="{F84C5F06-6068-6EC5-D93B-676D5AECC3BA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09:35:02.400" v="834"/>
          <ac:picMkLst>
            <pc:docMk/>
            <pc:sldMk cId="1426683654" sldId="277"/>
            <ac:picMk id="7" creationId="{A7272A10-41E1-E75C-A5C6-A4D65EEA5C49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09:35:00.744" v="832"/>
          <ac:picMkLst>
            <pc:docMk/>
            <pc:sldMk cId="1426683654" sldId="277"/>
            <ac:picMk id="8" creationId="{75604E73-44A5-BE05-3172-36C7FD0DED19}"/>
          </ac:picMkLst>
        </pc:picChg>
        <pc:picChg chg="add mod ord">
          <ac:chgData name="Szabó Annamária" userId="S::szabo.annamaria@cedrusnetkecskemet.hu::2788500b-5560-4798-b55b-095d438b8e03" providerId="AD" clId="Web-{800EA653-210F-4A3B-C773-77D2DA6BD2C9}" dt="2024-09-04T09:45:51.468" v="908" actId="1076"/>
          <ac:picMkLst>
            <pc:docMk/>
            <pc:sldMk cId="1426683654" sldId="277"/>
            <ac:picMk id="9" creationId="{3388EF9A-F82C-27BF-D6DD-922CF9D4937D}"/>
          </ac:picMkLst>
        </pc:picChg>
        <pc:picChg chg="add mod ord modCrop">
          <ac:chgData name="Szabó Annamária" userId="S::szabo.annamaria@cedrusnetkecskemet.hu::2788500b-5560-4798-b55b-095d438b8e03" providerId="AD" clId="Web-{800EA653-210F-4A3B-C773-77D2DA6BD2C9}" dt="2024-09-04T09:47:03.001" v="916"/>
          <ac:picMkLst>
            <pc:docMk/>
            <pc:sldMk cId="1426683654" sldId="277"/>
            <ac:picMk id="10" creationId="{F54B6C0D-054E-0C7B-4290-734CDC50E33B}"/>
          </ac:picMkLst>
        </pc:picChg>
      </pc:sldChg>
      <pc:sldChg chg="addSp delSp modSp add replId">
        <pc:chgData name="Szabó Annamária" userId="S::szabo.annamaria@cedrusnetkecskemet.hu::2788500b-5560-4798-b55b-095d438b8e03" providerId="AD" clId="Web-{800EA653-210F-4A3B-C773-77D2DA6BD2C9}" dt="2024-09-04T11:30:12.241" v="1252" actId="20577"/>
        <pc:sldMkLst>
          <pc:docMk/>
          <pc:sldMk cId="62074567" sldId="278"/>
        </pc:sldMkLst>
        <pc:spChg chg="mod">
          <ac:chgData name="Szabó Annamária" userId="S::szabo.annamaria@cedrusnetkecskemet.hu::2788500b-5560-4798-b55b-095d438b8e03" providerId="AD" clId="Web-{800EA653-210F-4A3B-C773-77D2DA6BD2C9}" dt="2024-09-04T11:30:12.241" v="1252" actId="20577"/>
          <ac:spMkLst>
            <pc:docMk/>
            <pc:sldMk cId="62074567" sldId="278"/>
            <ac:spMk id="4" creationId="{475CF17D-4592-7398-1EFC-F87EEA234B03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26.294" v="1103" actId="20577"/>
          <ac:spMkLst>
            <pc:docMk/>
            <pc:sldMk cId="62074567" sldId="278"/>
            <ac:spMk id="299" creationId="{00000000-0000-0000-0000-000000000000}"/>
          </ac:spMkLst>
        </pc:spChg>
        <pc:picChg chg="del">
          <ac:chgData name="Szabó Annamária" userId="S::szabo.annamaria@cedrusnetkecskemet.hu::2788500b-5560-4798-b55b-095d438b8e03" providerId="AD" clId="Web-{800EA653-210F-4A3B-C773-77D2DA6BD2C9}" dt="2024-09-04T09:37:36.889" v="853"/>
          <ac:picMkLst>
            <pc:docMk/>
            <pc:sldMk cId="62074567" sldId="278"/>
            <ac:picMk id="2" creationId="{86D2172C-4924-CF5D-E9C7-C02BF2BBBCEE}"/>
          </ac:picMkLst>
        </pc:picChg>
        <pc:picChg chg="add mod ord">
          <ac:chgData name="Szabó Annamária" userId="S::szabo.annamaria@cedrusnetkecskemet.hu::2788500b-5560-4798-b55b-095d438b8e03" providerId="AD" clId="Web-{800EA653-210F-4A3B-C773-77D2DA6BD2C9}" dt="2024-09-04T09:39:41.972" v="876" actId="1076"/>
          <ac:picMkLst>
            <pc:docMk/>
            <pc:sldMk cId="62074567" sldId="278"/>
            <ac:picMk id="6" creationId="{65AD358B-1962-06EF-E07E-00286C9B47C1}"/>
          </ac:picMkLst>
        </pc:picChg>
        <pc:picChg chg="add mod modCrop">
          <ac:chgData name="Szabó Annamária" userId="S::szabo.annamaria@cedrusnetkecskemet.hu::2788500b-5560-4798-b55b-095d438b8e03" providerId="AD" clId="Web-{800EA653-210F-4A3B-C773-77D2DA6BD2C9}" dt="2024-09-04T09:43:06.556" v="902" actId="1076"/>
          <ac:picMkLst>
            <pc:docMk/>
            <pc:sldMk cId="62074567" sldId="278"/>
            <ac:picMk id="7" creationId="{ECC8B7BB-D991-2852-22F5-431197EA379F}"/>
          </ac:picMkLst>
        </pc:picChg>
        <pc:picChg chg="add mod">
          <ac:chgData name="Szabó Annamária" userId="S::szabo.annamaria@cedrusnetkecskemet.hu::2788500b-5560-4798-b55b-095d438b8e03" providerId="AD" clId="Web-{800EA653-210F-4A3B-C773-77D2DA6BD2C9}" dt="2024-09-04T09:40:06.129" v="882" actId="14100"/>
          <ac:picMkLst>
            <pc:docMk/>
            <pc:sldMk cId="62074567" sldId="278"/>
            <ac:picMk id="8" creationId="{34C3C345-3821-8AD1-33E4-1246E52B81EE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09:37:37.733" v="854"/>
          <ac:picMkLst>
            <pc:docMk/>
            <pc:sldMk cId="62074567" sldId="278"/>
            <ac:picMk id="9" creationId="{3388EF9A-F82C-27BF-D6DD-922CF9D4937D}"/>
          </ac:picMkLst>
        </pc:picChg>
        <pc:picChg chg="add mod">
          <ac:chgData name="Szabó Annamária" userId="S::szabo.annamaria@cedrusnetkecskemet.hu::2788500b-5560-4798-b55b-095d438b8e03" providerId="AD" clId="Web-{800EA653-210F-4A3B-C773-77D2DA6BD2C9}" dt="2024-09-04T09:40:14.707" v="883" actId="1076"/>
          <ac:picMkLst>
            <pc:docMk/>
            <pc:sldMk cId="62074567" sldId="278"/>
            <ac:picMk id="10" creationId="{EACBE9D9-DE38-E578-21FA-A2643E8F44D9}"/>
          </ac:picMkLst>
        </pc:picChg>
        <pc:picChg chg="add del mod">
          <ac:chgData name="Szabó Annamária" userId="S::szabo.annamaria@cedrusnetkecskemet.hu::2788500b-5560-4798-b55b-095d438b8e03" providerId="AD" clId="Web-{800EA653-210F-4A3B-C773-77D2DA6BD2C9}" dt="2024-09-04T09:42:16.148" v="892"/>
          <ac:picMkLst>
            <pc:docMk/>
            <pc:sldMk cId="62074567" sldId="278"/>
            <ac:picMk id="11" creationId="{89C0FC26-F9E8-A273-DBC1-B5FFA462CCD4}"/>
          </ac:picMkLst>
        </pc:picChg>
      </pc:sldChg>
      <pc:sldChg chg="addSp delSp modSp add replId">
        <pc:chgData name="Szabó Annamária" userId="S::szabo.annamaria@cedrusnetkecskemet.hu::2788500b-5560-4798-b55b-095d438b8e03" providerId="AD" clId="Web-{800EA653-210F-4A3B-C773-77D2DA6BD2C9}" dt="2024-09-04T11:30:17.257" v="1255" actId="20577"/>
        <pc:sldMkLst>
          <pc:docMk/>
          <pc:sldMk cId="1884171816" sldId="279"/>
        </pc:sldMkLst>
        <pc:spChg chg="mod">
          <ac:chgData name="Szabó Annamária" userId="S::szabo.annamaria@cedrusnetkecskemet.hu::2788500b-5560-4798-b55b-095d438b8e03" providerId="AD" clId="Web-{800EA653-210F-4A3B-C773-77D2DA6BD2C9}" dt="2024-09-04T11:30:17.257" v="1255" actId="20577"/>
          <ac:spMkLst>
            <pc:docMk/>
            <pc:sldMk cId="1884171816" sldId="279"/>
            <ac:spMk id="4" creationId="{475CF17D-4592-7398-1EFC-F87EEA234B03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0:42:21.638" v="1101" actId="20577"/>
          <ac:spMkLst>
            <pc:docMk/>
            <pc:sldMk cId="1884171816" sldId="279"/>
            <ac:spMk id="299" creationId="{00000000-0000-0000-0000-000000000000}"/>
          </ac:spMkLst>
        </pc:spChg>
        <pc:picChg chg="add mod modCrop">
          <ac:chgData name="Szabó Annamária" userId="S::szabo.annamaria@cedrusnetkecskemet.hu::2788500b-5560-4798-b55b-095d438b8e03" providerId="AD" clId="Web-{800EA653-210F-4A3B-C773-77D2DA6BD2C9}" dt="2024-09-04T10:34:00.840" v="1000" actId="1076"/>
          <ac:picMkLst>
            <pc:docMk/>
            <pc:sldMk cId="1884171816" sldId="279"/>
            <ac:picMk id="2" creationId="{6094288F-E511-CC56-E79E-A73B9E790FBB}"/>
          </ac:picMkLst>
        </pc:picChg>
        <pc:picChg chg="del mod">
          <ac:chgData name="Szabó Annamária" userId="S::szabo.annamaria@cedrusnetkecskemet.hu::2788500b-5560-4798-b55b-095d438b8e03" providerId="AD" clId="Web-{800EA653-210F-4A3B-C773-77D2DA6BD2C9}" dt="2024-09-04T10:32:52.525" v="989"/>
          <ac:picMkLst>
            <pc:docMk/>
            <pc:sldMk cId="1884171816" sldId="279"/>
            <ac:picMk id="6" creationId="{65AD358B-1962-06EF-E07E-00286C9B47C1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10:32:51.556" v="987"/>
          <ac:picMkLst>
            <pc:docMk/>
            <pc:sldMk cId="1884171816" sldId="279"/>
            <ac:picMk id="7" creationId="{ECC8B7BB-D991-2852-22F5-431197EA379F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10:32:53.478" v="990"/>
          <ac:picMkLst>
            <pc:docMk/>
            <pc:sldMk cId="1884171816" sldId="279"/>
            <ac:picMk id="8" creationId="{34C3C345-3821-8AD1-33E4-1246E52B81EE}"/>
          </ac:picMkLst>
        </pc:picChg>
        <pc:picChg chg="del">
          <ac:chgData name="Szabó Annamária" userId="S::szabo.annamaria@cedrusnetkecskemet.hu::2788500b-5560-4798-b55b-095d438b8e03" providerId="AD" clId="Web-{800EA653-210F-4A3B-C773-77D2DA6BD2C9}" dt="2024-09-04T10:32:50.743" v="986"/>
          <ac:picMkLst>
            <pc:docMk/>
            <pc:sldMk cId="1884171816" sldId="279"/>
            <ac:picMk id="10" creationId="{EACBE9D9-DE38-E578-21FA-A2643E8F44D9}"/>
          </ac:picMkLst>
        </pc:picChg>
      </pc:sldChg>
      <pc:sldChg chg="modSp add del replId">
        <pc:chgData name="Szabó Annamária" userId="S::szabo.annamaria@cedrusnetkecskemet.hu::2788500b-5560-4798-b55b-095d438b8e03" providerId="AD" clId="Web-{800EA653-210F-4A3B-C773-77D2DA6BD2C9}" dt="2024-09-04T11:41:24.367" v="1362"/>
        <pc:sldMkLst>
          <pc:docMk/>
          <pc:sldMk cId="762797302" sldId="280"/>
        </pc:sldMkLst>
        <pc:spChg chg="mod">
          <ac:chgData name="Szabó Annamária" userId="S::szabo.annamaria@cedrusnetkecskemet.hu::2788500b-5560-4798-b55b-095d438b8e03" providerId="AD" clId="Web-{800EA653-210F-4A3B-C773-77D2DA6BD2C9}" dt="2024-09-04T11:41:21.820" v="1361" actId="1076"/>
          <ac:spMkLst>
            <pc:docMk/>
            <pc:sldMk cId="762797302" sldId="280"/>
            <ac:spMk id="2" creationId="{775C2144-8AD8-D0B7-4CD1-FE266FA9335A}"/>
          </ac:spMkLst>
        </pc:spChg>
      </pc:sldChg>
      <pc:sldChg chg="delSp modSp add del replId">
        <pc:chgData name="Szabó Annamária" userId="S::szabo.annamaria@cedrusnetkecskemet.hu::2788500b-5560-4798-b55b-095d438b8e03" providerId="AD" clId="Web-{800EA653-210F-4A3B-C773-77D2DA6BD2C9}" dt="2024-09-04T12:12:23.013" v="1440"/>
        <pc:sldMkLst>
          <pc:docMk/>
          <pc:sldMk cId="2029579362" sldId="280"/>
        </pc:sldMkLst>
        <pc:spChg chg="del mod">
          <ac:chgData name="Szabó Annamária" userId="S::szabo.annamaria@cedrusnetkecskemet.hu::2788500b-5560-4798-b55b-095d438b8e03" providerId="AD" clId="Web-{800EA653-210F-4A3B-C773-77D2DA6BD2C9}" dt="2024-09-04T12:12:20.466" v="1439"/>
          <ac:spMkLst>
            <pc:docMk/>
            <pc:sldMk cId="2029579362" sldId="280"/>
            <ac:spMk id="2" creationId="{775C2144-8AD8-D0B7-4CD1-FE266FA9335A}"/>
          </ac:spMkLst>
        </pc:spChg>
      </pc:sldChg>
      <pc:sldChg chg="modSp add replId">
        <pc:chgData name="Szabó Annamária" userId="S::szabo.annamaria@cedrusnetkecskemet.hu::2788500b-5560-4798-b55b-095d438b8e03" providerId="AD" clId="Web-{800EA653-210F-4A3B-C773-77D2DA6BD2C9}" dt="2024-09-04T12:22:48.973" v="1513" actId="20577"/>
        <pc:sldMkLst>
          <pc:docMk/>
          <pc:sldMk cId="3681627329" sldId="281"/>
        </pc:sldMkLst>
        <pc:spChg chg="mod">
          <ac:chgData name="Szabó Annamária" userId="S::szabo.annamaria@cedrusnetkecskemet.hu::2788500b-5560-4798-b55b-095d438b8e03" providerId="AD" clId="Web-{800EA653-210F-4A3B-C773-77D2DA6BD2C9}" dt="2024-09-04T12:09:09.803" v="1434" actId="20577"/>
          <ac:spMkLst>
            <pc:docMk/>
            <pc:sldMk cId="3681627329" sldId="281"/>
            <ac:spMk id="2" creationId="{775C2144-8AD8-D0B7-4CD1-FE266FA9335A}"/>
          </ac:spMkLst>
        </pc:spChg>
        <pc:spChg chg="mod">
          <ac:chgData name="Szabó Annamária" userId="S::szabo.annamaria@cedrusnetkecskemet.hu::2788500b-5560-4798-b55b-095d438b8e03" providerId="AD" clId="Web-{800EA653-210F-4A3B-C773-77D2DA6BD2C9}" dt="2024-09-04T12:22:48.973" v="1513" actId="20577"/>
          <ac:spMkLst>
            <pc:docMk/>
            <pc:sldMk cId="3681627329" sldId="281"/>
            <ac:spMk id="2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6AD30-6BF8-4D8E-9BDA-2CCB9275401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5EFE4-BDD0-4DFA-B1E0-5D4E046BC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44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56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54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9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8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26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89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21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92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09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276350"/>
            <a:ext cx="6124575" cy="3446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9613" y="4914137"/>
            <a:ext cx="5683250" cy="4021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hu-H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4022726" y="9700499"/>
            <a:ext cx="3078163" cy="511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u-H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71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3D486C-2A2E-4BB6-8869-4A683555B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801D7C-8FED-4A73-A8CE-932B05A98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CACC03-387C-4450-9333-9B2A42F3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8CDD15-7F2C-4F79-8363-E9A5D039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B194A9-DEA7-4261-9587-3435F8FA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731F1F-B1D0-4D5D-B372-95EB6EC0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9B44C36-5F86-4E7A-9268-1A358D2ED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4E1C46-D4DA-49A8-B568-487655B5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813E68-B43E-42D1-9C33-32D0AD2A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41F482-0263-4A60-83F7-A926A067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848E4DF-29E5-4CE7-AF41-B38BDAA4C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70E92D0-2B8D-4F06-BFF5-19E21A46A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A01DDC-26B2-4A54-88C0-D6106087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EB12FD-BEC2-42E3-9F9E-5C5F8392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16B8FD-EB93-4239-9A29-2312731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A56F50-FDF8-4049-9A72-40F2EE61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96C1BB-DC8D-40E0-BC67-E8CEE0A37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8ABFA6-96A9-408F-B990-2C4D7DEB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953A5A-8E38-47A6-97F3-354DFA0D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E6E19C-2F58-4E55-B2E5-0FD849A4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00348F-8129-4A25-A44C-6D1EA00A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4800E3-CCA1-4917-8443-00BDA19F2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FC2185-029F-409F-B7A2-B75AD9C8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D1AA4A-5E77-4DBC-8B6F-115C815C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3CB820-C162-4E1D-91D7-2B2E42D6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018758-61FE-49C4-861F-FA5CC356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A05DCC-E824-49B3-BA5E-0020FB4E7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AEC716E-808D-4AEF-8751-1EE65506A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F17506-B3A7-4124-8685-046234F0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57CA2F7-4018-499C-A3F0-67CD54A6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70BB581-A819-4006-AD5C-1FE04FEA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33995B-9D5D-4C96-83CF-08ACB693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8C5A2C-6576-4791-BD78-8E6CB2AFF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1CE588-B41D-486A-98EB-4D9E9EAC0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BC681B8-3A2C-4E5D-8DFD-B31C3654E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F1611E1-7926-4CCF-9939-875214D29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473CFBE-DB52-4ABC-A30C-DDCAA535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5D1F4B3-FEB8-48A5-A015-9974254D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E9A6230-8119-40E5-AE0A-7CBA9A5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992612-6170-4A36-9DA5-CCEA9EE6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8F398F5-774B-45C8-B7D7-6022AD4C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13B415D-10CD-4EDE-AEB3-8375D1C7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72E035C-DED8-4A4C-8BE7-1CC778F9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3124799-3F72-41CE-817A-66F5918E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301A4E1-17B2-4221-8703-16BC431B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5B6A014-B03B-477A-815B-3B39DFB4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56B8BA-2DC0-49D6-89A5-C2B545DE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F4AB28-0827-4806-8C8E-6F2437E5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310662-2B87-4220-99AF-15B5A9282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AEAFA63-16B8-45D5-A29D-FFA95465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E6444A0-314D-4714-A8E7-95DCCD66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C9AF52-DC18-4464-9BA5-5A3888A5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75B0DC-EE69-41C8-B7E4-745A8E23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7B6E861-A4A6-4023-8957-D96CFBD2B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04ADE8-99C9-42F1-98C3-BB54D4FC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C6F719-C112-4B5B-A721-B5E05FCE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586A925-1C5F-4606-AAD1-23081A9B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2E7096-B29C-491E-9F46-527A242E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5E6BBA-01E2-4EBF-B585-B6FA670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70342E-A623-41E7-831E-41CF8C6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E7E22F-E353-4FB2-B2E7-D16C2BEF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CD25-2B16-4C62-84AD-2CEAEF9EE77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B6EB50-ABAC-4420-9B47-88037EA74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578F4D-BDB9-4EBF-A228-91499AA92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215E3-A53B-4B95-9E7C-6328044D8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buSzPct val="25000"/>
            </a:pPr>
            <a:endParaRPr lang="hu-HU" sz="38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CA6801-5402-3C02-0813-D8E3A3B28A07}"/>
              </a:ext>
            </a:extLst>
          </p:cNvPr>
          <p:cNvSpPr txBox="1"/>
          <p:nvPr/>
        </p:nvSpPr>
        <p:spPr>
          <a:xfrm>
            <a:off x="1796815" y="1861255"/>
            <a:ext cx="87220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ea typeface="Calibri"/>
                <a:cs typeface="Calibri"/>
              </a:rPr>
              <a:t>CédrusNet</a:t>
            </a:r>
            <a:r>
              <a:rPr lang="en-US" sz="2400" b="1">
                <a:ea typeface="Calibri"/>
                <a:cs typeface="Calibri"/>
              </a:rPr>
              <a:t> Kecskemét Program – </a:t>
            </a:r>
            <a:r>
              <a:rPr lang="en-US" sz="2400" b="1" err="1">
                <a:ea typeface="Calibri"/>
                <a:cs typeface="Calibri"/>
              </a:rPr>
              <a:t>az</a:t>
            </a:r>
            <a:r>
              <a:rPr lang="en-US" sz="2400" b="1">
                <a:ea typeface="Calibri"/>
                <a:cs typeface="Calibri"/>
              </a:rPr>
              <a:t> </a:t>
            </a:r>
            <a:r>
              <a:rPr lang="en-US" sz="2400" b="1" err="1">
                <a:ea typeface="Calibri"/>
                <a:cs typeface="Calibri"/>
              </a:rPr>
              <a:t>aktív</a:t>
            </a:r>
            <a:r>
              <a:rPr lang="en-US" sz="2400" b="1">
                <a:ea typeface="Calibri"/>
                <a:cs typeface="Calibri"/>
              </a:rPr>
              <a:t> </a:t>
            </a:r>
            <a:r>
              <a:rPr lang="en-US" sz="2400" b="1" err="1">
                <a:ea typeface="Calibri"/>
                <a:cs typeface="Calibri"/>
              </a:rPr>
              <a:t>idősödés</a:t>
            </a:r>
            <a:r>
              <a:rPr lang="en-US" sz="2400" b="1">
                <a:ea typeface="Calibri"/>
                <a:cs typeface="Calibri"/>
              </a:rPr>
              <a:t> </a:t>
            </a:r>
            <a:r>
              <a:rPr lang="en-US" sz="2400" b="1" err="1">
                <a:ea typeface="Calibri"/>
                <a:cs typeface="Calibri"/>
              </a:rPr>
              <a:t>helyi</a:t>
            </a:r>
            <a:r>
              <a:rPr lang="en-US" sz="2400" b="1">
                <a:ea typeface="Calibri"/>
                <a:cs typeface="Calibri"/>
              </a:rPr>
              <a:t> </a:t>
            </a:r>
            <a:r>
              <a:rPr lang="en-US" sz="2400" b="1" err="1">
                <a:ea typeface="Calibri"/>
                <a:cs typeface="Calibri"/>
              </a:rPr>
              <a:t>programja</a:t>
            </a:r>
            <a:endParaRPr lang="en-US" sz="2400" b="1" err="1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582CE9A-919B-2BA2-CAF6-058D0F418E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5"/>
          <a:stretch/>
        </p:blipFill>
        <p:spPr>
          <a:xfrm>
            <a:off x="1932040" y="2854309"/>
            <a:ext cx="8312635" cy="34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5CF17D-4592-7398-1EFC-F87EEA234B03}"/>
              </a:ext>
            </a:extLst>
          </p:cNvPr>
          <p:cNvSpPr txBox="1"/>
          <p:nvPr/>
        </p:nvSpPr>
        <p:spPr>
          <a:xfrm>
            <a:off x="500474" y="1563513"/>
            <a:ext cx="107771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Az </a:t>
            </a:r>
            <a:r>
              <a:rPr lang="en-US" sz="2000" b="1" err="1">
                <a:ea typeface="Calibri"/>
                <a:cs typeface="Calibri"/>
              </a:rPr>
              <a:t>aktivitások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képekben</a:t>
            </a:r>
            <a:r>
              <a:rPr lang="en-US" sz="2000" b="1">
                <a:ea typeface="Calibri"/>
                <a:cs typeface="Calibri"/>
              </a:rPr>
              <a:t>:</a:t>
            </a:r>
            <a:endParaRPr lang="en-US" sz="2000" b="1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A person and a child sitting on the floor&#10;&#10;Description automatically generated">
            <a:extLst>
              <a:ext uri="{FF2B5EF4-FFF2-40B4-BE49-F238E27FC236}">
                <a16:creationId xmlns:a16="http://schemas.microsoft.com/office/drawing/2014/main" id="{ECC8B7BB-D991-2852-22F5-431197EA37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924" y="1477387"/>
            <a:ext cx="3485551" cy="3468317"/>
          </a:xfrm>
          <a:prstGeom prst="rect">
            <a:avLst/>
          </a:prstGeom>
        </p:spPr>
      </p:pic>
      <p:pic>
        <p:nvPicPr>
          <p:cNvPr id="8" name="Picture 7" descr="A group of people sitting around a table with paper and toys&#10;&#10;Description automatically generated">
            <a:extLst>
              <a:ext uri="{FF2B5EF4-FFF2-40B4-BE49-F238E27FC236}">
                <a16:creationId xmlns:a16="http://schemas.microsoft.com/office/drawing/2014/main" id="{34C3C345-3821-8AD1-33E4-1246E52B81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24" y="3410186"/>
            <a:ext cx="4084697" cy="3089392"/>
          </a:xfrm>
          <a:prstGeom prst="rect">
            <a:avLst/>
          </a:prstGeom>
        </p:spPr>
      </p:pic>
      <p:pic>
        <p:nvPicPr>
          <p:cNvPr id="10" name="Picture 9" descr="A group of women sitting around a table with paper cutouts&#10;&#10;Description automatically generated">
            <a:extLst>
              <a:ext uri="{FF2B5EF4-FFF2-40B4-BE49-F238E27FC236}">
                <a16:creationId xmlns:a16="http://schemas.microsoft.com/office/drawing/2014/main" id="{EACBE9D9-DE38-E578-21FA-A2643E8F44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955" y="1476023"/>
            <a:ext cx="4178770" cy="3211689"/>
          </a:xfrm>
          <a:prstGeom prst="rect">
            <a:avLst/>
          </a:prstGeom>
        </p:spPr>
      </p:pic>
      <p:pic>
        <p:nvPicPr>
          <p:cNvPr id="6" name="Picture 5" descr="An old person and a young child looking at a book&#10;&#10;Description automatically generated">
            <a:extLst>
              <a:ext uri="{FF2B5EF4-FFF2-40B4-BE49-F238E27FC236}">
                <a16:creationId xmlns:a16="http://schemas.microsoft.com/office/drawing/2014/main" id="{65AD358B-1962-06EF-E07E-00286C9B47C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423" y="3362207"/>
            <a:ext cx="4310475" cy="32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5CF17D-4592-7398-1EFC-F87EEA234B03}"/>
              </a:ext>
            </a:extLst>
          </p:cNvPr>
          <p:cNvSpPr txBox="1"/>
          <p:nvPr/>
        </p:nvSpPr>
        <p:spPr>
          <a:xfrm>
            <a:off x="500474" y="1516476"/>
            <a:ext cx="107771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Önkéntesek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ünnepe</a:t>
            </a:r>
            <a:r>
              <a:rPr lang="en-US" sz="2000" b="1">
                <a:ea typeface="Calibri"/>
                <a:cs typeface="Calibri"/>
              </a:rPr>
              <a:t>:</a:t>
            </a:r>
            <a:endParaRPr lang="en-US" sz="2000" b="1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94288F-E511-CC56-E79E-A73B9E790F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99" y="2032681"/>
            <a:ext cx="9238080" cy="43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7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programja</a:t>
            </a:r>
            <a:endParaRPr lang="en-US" err="1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5C2144-8AD8-D0B7-4CD1-FE266FA9335A}"/>
              </a:ext>
            </a:extLst>
          </p:cNvPr>
          <p:cNvSpPr txBox="1"/>
          <p:nvPr/>
        </p:nvSpPr>
        <p:spPr>
          <a:xfrm>
            <a:off x="800100" y="1547990"/>
            <a:ext cx="1059462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Képzésekkel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az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aktív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idősödésért</a:t>
            </a:r>
            <a:endParaRPr lang="en-US" sz="2000" err="1">
              <a:ea typeface="Calibri"/>
              <a:cs typeface="Calibri"/>
            </a:endParaRPr>
          </a:p>
          <a:p>
            <a:endParaRPr lang="en-US" sz="2000" b="1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Célunk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hogy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képzéseinkkel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50 </a:t>
            </a:r>
            <a:r>
              <a:rPr lang="en-US" sz="2000" err="1">
                <a:ea typeface="Calibri"/>
                <a:cs typeface="Calibri"/>
              </a:rPr>
              <a:t>év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feletti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korosztály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fejlődését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szolgáljuk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átadott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tudással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lehetőséget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biztosítsunk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számukra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hogy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tovább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aktívak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maradjanak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munkaerőpiacon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vagy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önkéntesként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tevénykedve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bekapcsolódjanak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város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közösségi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életébe</a:t>
            </a:r>
            <a:r>
              <a:rPr lang="en-US" sz="2000">
                <a:ea typeface="Calibri"/>
                <a:cs typeface="Calibri"/>
              </a:rPr>
              <a:t>. </a:t>
            </a:r>
            <a:r>
              <a:rPr lang="en-US" sz="2000" err="1">
                <a:ea typeface="Calibri"/>
                <a:cs typeface="Calibri"/>
              </a:rPr>
              <a:t>Jelenleg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kettő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képzést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szervezünk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folyamatosan</a:t>
            </a:r>
            <a:r>
              <a:rPr lang="en-US" sz="2000">
                <a:ea typeface="Calibri"/>
                <a:cs typeface="Calibri"/>
              </a:rPr>
              <a:t>: a </a:t>
            </a:r>
            <a:r>
              <a:rPr lang="en-US" sz="2000" b="1" err="1">
                <a:ea typeface="Calibri"/>
                <a:cs typeface="Calibri"/>
              </a:rPr>
              <a:t>HírösNagyi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és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az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Időslátogató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képzés</a:t>
            </a:r>
            <a:r>
              <a:rPr lang="en-US" sz="2000" err="1">
                <a:ea typeface="Calibri"/>
                <a:cs typeface="Calibri"/>
              </a:rPr>
              <a:t>t</a:t>
            </a:r>
            <a:r>
              <a:rPr lang="en-US" sz="2000">
                <a:ea typeface="Calibri"/>
                <a:cs typeface="Calibri"/>
              </a:rPr>
              <a:t>. </a:t>
            </a:r>
            <a:r>
              <a:rPr lang="hu-HU" sz="2000">
                <a:ea typeface="Calibri"/>
                <a:cs typeface="Calibri"/>
              </a:rPr>
              <a:t>A képzések résztvevői nem csak a fiatalokat, a családokat segítik, hanem a feladatvállalás jót tesz a szenior "munkavállalóknak" is, mert fenntartják a szociális kapcsolat hálóját, megőrizhetik szellemi frisségüket, és kiegészítő jövedelemre tehetnek szert. A hasznos munka egészségfenntartó hatásai hatványozódnak, így a korral járó betegségeket is késleltetni lehet. 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Képzéseink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története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2018-ban </a:t>
            </a:r>
            <a:r>
              <a:rPr lang="en-US" sz="2000" err="1">
                <a:ea typeface="Calibri"/>
                <a:cs typeface="Calibri"/>
              </a:rPr>
              <a:t>indítottuk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első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HírösNagyi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képzésünket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azóta</a:t>
            </a:r>
            <a:r>
              <a:rPr lang="en-US" sz="2000">
                <a:ea typeface="Calibri"/>
                <a:cs typeface="Calibri"/>
              </a:rPr>
              <a:t> 7 </a:t>
            </a:r>
            <a:r>
              <a:rPr lang="en-US" sz="2000" err="1">
                <a:ea typeface="Calibri"/>
                <a:cs typeface="Calibri"/>
              </a:rPr>
              <a:t>képzés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során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már</a:t>
            </a:r>
            <a:r>
              <a:rPr lang="en-US" sz="2000">
                <a:ea typeface="Calibri"/>
                <a:cs typeface="Calibri"/>
              </a:rPr>
              <a:t> 101 </a:t>
            </a:r>
            <a:r>
              <a:rPr lang="en-US" sz="2000" err="1">
                <a:ea typeface="Calibri"/>
                <a:cs typeface="Calibri"/>
              </a:rPr>
              <a:t>hallgatónk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kapott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tanúsítványt</a:t>
            </a:r>
            <a:r>
              <a:rPr lang="en-US" sz="2000">
                <a:ea typeface="Calibri"/>
                <a:cs typeface="Calibri"/>
              </a:rPr>
              <a:t>. Az </a:t>
            </a:r>
            <a:r>
              <a:rPr lang="en-US" sz="2000" err="1">
                <a:ea typeface="Calibri"/>
                <a:cs typeface="Calibri"/>
              </a:rPr>
              <a:t>elmúlt</a:t>
            </a:r>
            <a:r>
              <a:rPr lang="en-US" sz="2000">
                <a:ea typeface="Calibri"/>
                <a:cs typeface="Calibri"/>
              </a:rPr>
              <a:t> 6 </a:t>
            </a:r>
            <a:r>
              <a:rPr lang="en-US" sz="2000" err="1">
                <a:ea typeface="Calibri"/>
                <a:cs typeface="Calibri"/>
              </a:rPr>
              <a:t>évben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ugyancsak</a:t>
            </a:r>
            <a:r>
              <a:rPr lang="en-US" sz="2000">
                <a:ea typeface="Calibri"/>
                <a:cs typeface="Calibri"/>
              </a:rPr>
              <a:t> 7 </a:t>
            </a:r>
            <a:r>
              <a:rPr lang="en-US" sz="2000" err="1">
                <a:ea typeface="Calibri"/>
                <a:cs typeface="Calibri"/>
              </a:rPr>
              <a:t>képzést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szerveztünk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Időslátogatók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számára</a:t>
            </a:r>
            <a:r>
              <a:rPr lang="en-US" sz="2000">
                <a:ea typeface="Calibri"/>
                <a:cs typeface="Calibri"/>
              </a:rPr>
              <a:t>, 78-an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csatlakoztak</a:t>
            </a:r>
            <a:r>
              <a:rPr lang="en-US" sz="200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az</a:t>
            </a:r>
            <a:r>
              <a:rPr lang="en-US" sz="200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időslátogatók</a:t>
            </a:r>
            <a:r>
              <a:rPr lang="en-US" sz="200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közösségéhez</a:t>
            </a:r>
            <a:r>
              <a:rPr lang="en-US" sz="2000">
                <a:ea typeface="Calibri" panose="020F0502020204030204"/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1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programja</a:t>
            </a:r>
            <a:endParaRPr lang="en-US" err="1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5C2144-8AD8-D0B7-4CD1-FE266FA9335A}"/>
              </a:ext>
            </a:extLst>
          </p:cNvPr>
          <p:cNvSpPr txBox="1"/>
          <p:nvPr/>
        </p:nvSpPr>
        <p:spPr>
          <a:xfrm>
            <a:off x="790693" y="1877249"/>
            <a:ext cx="1059462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Hogyan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segítik</a:t>
            </a:r>
            <a:r>
              <a:rPr lang="en-US" sz="2000" b="1">
                <a:ea typeface="Calibri"/>
                <a:cs typeface="Calibri"/>
              </a:rPr>
              <a:t> a </a:t>
            </a:r>
            <a:r>
              <a:rPr lang="en-US" sz="2000" b="1" err="1">
                <a:ea typeface="Calibri"/>
                <a:cs typeface="Calibri"/>
              </a:rPr>
              <a:t>családokat</a:t>
            </a:r>
            <a:r>
              <a:rPr lang="en-US" sz="2000" b="1">
                <a:ea typeface="Calibri"/>
                <a:cs typeface="Calibri"/>
              </a:rPr>
              <a:t> a </a:t>
            </a:r>
            <a:r>
              <a:rPr lang="en-US" sz="2000" b="1" err="1">
                <a:ea typeface="Calibri"/>
                <a:cs typeface="Calibri"/>
              </a:rPr>
              <a:t>képzéseinken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végzett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hallgatók</a:t>
            </a:r>
            <a:r>
              <a:rPr lang="en-US" sz="2000" b="1">
                <a:ea typeface="Calibri"/>
                <a:cs typeface="Calibri"/>
              </a:rPr>
              <a:t>?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b="1" err="1">
                <a:ea typeface="Calibri"/>
                <a:cs typeface="Calibri"/>
              </a:rPr>
              <a:t>HírösNagyi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képzés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CédrusNet</a:t>
            </a:r>
            <a:r>
              <a:rPr lang="en-US" sz="2000">
                <a:ea typeface="Calibri"/>
                <a:cs typeface="Calibri"/>
              </a:rPr>
              <a:t> Kecskemét Program </a:t>
            </a:r>
            <a:r>
              <a:rPr lang="en-US" sz="2000" err="1">
                <a:ea typeface="Calibri"/>
                <a:cs typeface="Calibri"/>
              </a:rPr>
              <a:t>keretében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idősebb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generáció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aktív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közösségi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szerepvállalását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célozza</a:t>
            </a:r>
            <a:r>
              <a:rPr lang="en-US" sz="2000">
                <a:ea typeface="Calibri"/>
                <a:cs typeface="Calibri"/>
              </a:rPr>
              <a:t> meg. A </a:t>
            </a:r>
            <a:r>
              <a:rPr lang="en-US" sz="2000" err="1">
                <a:ea typeface="Calibri"/>
                <a:cs typeface="Calibri"/>
              </a:rPr>
              <a:t>városba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költöző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több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ezer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fiatal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nem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hozta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magával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szüleit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nagyszüleit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így</a:t>
            </a:r>
            <a:r>
              <a:rPr lang="en-US" sz="2000">
                <a:ea typeface="Calibri"/>
                <a:cs typeface="Calibri"/>
              </a:rPr>
              <a:t> ha </a:t>
            </a:r>
            <a:r>
              <a:rPr lang="en-US" sz="2000" err="1">
                <a:ea typeface="Calibri"/>
                <a:cs typeface="Calibri"/>
              </a:rPr>
              <a:t>gond</a:t>
            </a:r>
            <a:r>
              <a:rPr lang="en-US" sz="2000">
                <a:ea typeface="Calibri"/>
                <a:cs typeface="Calibri"/>
              </a:rPr>
              <a:t> van a </a:t>
            </a:r>
            <a:r>
              <a:rPr lang="en-US" sz="2000" err="1">
                <a:ea typeface="Calibri"/>
                <a:cs typeface="Calibri"/>
              </a:rPr>
              <a:t>családban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gyerekkel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akkor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nem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tudnak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kitől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segítséget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kérni</a:t>
            </a:r>
            <a:r>
              <a:rPr lang="en-US" sz="2000">
                <a:ea typeface="Calibri"/>
                <a:cs typeface="Calibri"/>
              </a:rPr>
              <a:t>. Az </a:t>
            </a:r>
            <a:r>
              <a:rPr lang="en-US" sz="2000" err="1">
                <a:ea typeface="Calibri"/>
                <a:cs typeface="Calibri"/>
              </a:rPr>
              <a:t>országosan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egyedülálló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modell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lehetőséget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biztosít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50 </a:t>
            </a:r>
            <a:r>
              <a:rPr lang="en-US" sz="2000" err="1">
                <a:ea typeface="Calibri"/>
                <a:cs typeface="Calibri"/>
              </a:rPr>
              <a:t>év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feletti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jelentkezők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számára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hogy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új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életpályát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építsenek</a:t>
            </a:r>
            <a:r>
              <a:rPr lang="en-US" sz="2000">
                <a:ea typeface="Calibri"/>
                <a:cs typeface="Calibri"/>
              </a:rPr>
              <a:t>, mint </a:t>
            </a:r>
            <a:r>
              <a:rPr lang="en-US" sz="2000" err="1">
                <a:ea typeface="Calibri"/>
                <a:cs typeface="Calibri"/>
              </a:rPr>
              <a:t>pótnagyi</a:t>
            </a:r>
            <a:r>
              <a:rPr lang="en-US" sz="2000">
                <a:ea typeface="Calibri"/>
                <a:cs typeface="Calibri"/>
              </a:rPr>
              <a:t>. A program </a:t>
            </a:r>
            <a:r>
              <a:rPr lang="en-US" sz="2000" err="1">
                <a:ea typeface="Calibri"/>
                <a:cs typeface="Calibri"/>
              </a:rPr>
              <a:t>szakmai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képzést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továbbképzést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nyújt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amely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során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résztvevők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mentálhigiénés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pszichológiai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gyermekorvosi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ismereteket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sajátítanak</a:t>
            </a:r>
            <a:r>
              <a:rPr lang="en-US" sz="2000">
                <a:ea typeface="Calibri"/>
                <a:cs typeface="Calibri"/>
              </a:rPr>
              <a:t> el. Az </a:t>
            </a:r>
            <a:r>
              <a:rPr lang="en-US" sz="2000" err="1">
                <a:ea typeface="Calibri"/>
                <a:cs typeface="Calibri"/>
              </a:rPr>
              <a:t>így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képzett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HírösNagyik</a:t>
            </a:r>
            <a:r>
              <a:rPr lang="en-US" sz="2000">
                <a:ea typeface="Calibri"/>
                <a:cs typeface="Calibri"/>
              </a:rPr>
              <a:t> modern </a:t>
            </a:r>
            <a:r>
              <a:rPr lang="en-US" sz="2000" err="1">
                <a:ea typeface="Calibri"/>
                <a:cs typeface="Calibri"/>
              </a:rPr>
              <a:t>tudással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segítik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családokat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akik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nem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tudnak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nagyszülőkre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támaszkodni</a:t>
            </a:r>
            <a:r>
              <a:rPr lang="en-US" sz="2000">
                <a:ea typeface="Calibri"/>
                <a:cs typeface="Calibri"/>
              </a:rPr>
              <a:t>. Azon </a:t>
            </a:r>
            <a:r>
              <a:rPr lang="en-US" sz="2000" err="1">
                <a:ea typeface="Calibri"/>
                <a:cs typeface="Calibri"/>
              </a:rPr>
              <a:t>kívül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hogy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család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otthonában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vigyáznak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gyermekekre</a:t>
            </a:r>
            <a:r>
              <a:rPr lang="en-US" sz="2000">
                <a:ea typeface="Calibri"/>
                <a:cs typeface="Calibri"/>
              </a:rPr>
              <a:t>, a </a:t>
            </a:r>
            <a:r>
              <a:rPr lang="en-US" sz="2000" err="1">
                <a:ea typeface="Calibri"/>
                <a:cs typeface="Calibri"/>
              </a:rPr>
              <a:t>Nagyik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elhozzák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bölcsödéből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óvodából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iskolából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őket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tanulnak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velük</a:t>
            </a:r>
            <a:r>
              <a:rPr lang="en-US" sz="2000">
                <a:ea typeface="Calibri"/>
                <a:cs typeface="Calibri"/>
              </a:rPr>
              <a:t>, ha </a:t>
            </a:r>
            <a:r>
              <a:rPr lang="en-US" sz="2000" err="1">
                <a:ea typeface="Calibri"/>
                <a:cs typeface="Calibri"/>
              </a:rPr>
              <a:t>igénylik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szülők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2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programja</a:t>
            </a:r>
            <a:endParaRPr lang="en-US" err="1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5C2144-8AD8-D0B7-4CD1-FE266FA9335A}"/>
              </a:ext>
            </a:extLst>
          </p:cNvPr>
          <p:cNvSpPr txBox="1"/>
          <p:nvPr/>
        </p:nvSpPr>
        <p:spPr>
          <a:xfrm>
            <a:off x="790693" y="1877249"/>
            <a:ext cx="10594622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Hogyan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segítik</a:t>
            </a:r>
            <a:r>
              <a:rPr lang="en-US" sz="2000" b="1">
                <a:ea typeface="Calibri"/>
                <a:cs typeface="Calibri"/>
              </a:rPr>
              <a:t> a </a:t>
            </a:r>
            <a:r>
              <a:rPr lang="en-US" sz="2000" b="1" err="1">
                <a:ea typeface="Calibri"/>
                <a:cs typeface="Calibri"/>
              </a:rPr>
              <a:t>családokat</a:t>
            </a:r>
            <a:r>
              <a:rPr lang="en-US" sz="2000" b="1">
                <a:ea typeface="Calibri"/>
                <a:cs typeface="Calibri"/>
              </a:rPr>
              <a:t> a </a:t>
            </a:r>
            <a:r>
              <a:rPr lang="en-US" sz="2000" b="1" err="1">
                <a:ea typeface="Calibri"/>
                <a:cs typeface="Calibri"/>
              </a:rPr>
              <a:t>képzéseinken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végzett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hallgatók</a:t>
            </a:r>
            <a:r>
              <a:rPr lang="en-US" sz="2000" b="1">
                <a:ea typeface="Calibri"/>
                <a:cs typeface="Calibri"/>
              </a:rPr>
              <a:t>?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hu-HU" sz="2000">
                <a:ea typeface="Calibri"/>
                <a:cs typeface="Calibri"/>
              </a:rPr>
              <a:t>Az </a:t>
            </a:r>
            <a:r>
              <a:rPr lang="hu-HU" sz="2000" b="1">
                <a:ea typeface="Calibri"/>
                <a:cs typeface="Calibri"/>
              </a:rPr>
              <a:t>Időslátogató</a:t>
            </a:r>
            <a:r>
              <a:rPr lang="hu-HU" sz="2000">
                <a:ea typeface="Calibri"/>
                <a:cs typeface="Calibri"/>
              </a:rPr>
              <a:t> szerep új fogalom a társadalomban, amely mentális támogatást és társas kapcsolatokat biztosít az idősek számára. A </a:t>
            </a:r>
            <a:r>
              <a:rPr lang="hu-HU" sz="2000" err="1">
                <a:ea typeface="Calibri"/>
                <a:cs typeface="Calibri"/>
              </a:rPr>
              <a:t>CédrusNet</a:t>
            </a:r>
            <a:r>
              <a:rPr lang="hu-HU" sz="2000">
                <a:ea typeface="Calibri"/>
                <a:cs typeface="Calibri"/>
              </a:rPr>
              <a:t> Kecskemét Program keretében képzést biztosítunk, amely felkészíti a résztvevőket az idősek fizikai és mentális támogatására. A képzés végén tanúsítványt kapnak, és lehetőségük nyílik közvetlenül ajánlottá válni a szükséges családok számára. Az időslátogatók feladata, hogy társaságot, segítséget és támogatást nyújtsanak az időseknek bizonyos hétköznapi feladatokban (</a:t>
            </a:r>
            <a:r>
              <a:rPr lang="en-US" sz="2000" err="1">
                <a:ea typeface="Calibri"/>
                <a:cs typeface="Calibri"/>
              </a:rPr>
              <a:t>sétálás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étkeztetés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apróbb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háztartási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feladatok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orvoshoz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kísérés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bevásárlás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gyógyszer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kiváltás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stb</a:t>
            </a:r>
            <a:r>
              <a:rPr lang="en-US" sz="2000">
                <a:ea typeface="Calibri"/>
                <a:cs typeface="Calibri"/>
              </a:rPr>
              <a:t>.)</a:t>
            </a:r>
            <a:r>
              <a:rPr lang="hu-HU" sz="2000">
                <a:ea typeface="Calibri"/>
                <a:cs typeface="Calibri"/>
              </a:rPr>
              <a:t>, biztosítsák a szociális kapcsolatot a külvilággal</a:t>
            </a:r>
            <a:r>
              <a:rPr lang="en-US" sz="2000">
                <a:ea typeface="Calibri"/>
                <a:cs typeface="Calibri"/>
              </a:rPr>
              <a:t>. </a:t>
            </a:r>
            <a:r>
              <a:rPr lang="hu-HU" sz="2000">
                <a:ea typeface="Calibri"/>
                <a:cs typeface="Calibri"/>
              </a:rPr>
              <a:t>Ők szintén jelentős önkéntes munkát vállalnak, például idősotthonokba járnak felolvasni, társalogni a bentlakókkal.</a:t>
            </a:r>
            <a:endParaRPr lang="hu-HU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162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Calibri"/>
                <a:cs typeface="Calibri"/>
              </a:rPr>
              <a:t>programja</a:t>
            </a:r>
            <a:endParaRPr lang="en-US" err="1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4D8EC7-0C08-111B-750C-3FBD91A37C45}"/>
              </a:ext>
            </a:extLst>
          </p:cNvPr>
          <p:cNvSpPr txBox="1"/>
          <p:nvPr/>
        </p:nvSpPr>
        <p:spPr>
          <a:xfrm>
            <a:off x="886178" y="1714031"/>
            <a:ext cx="10777125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Alapinformációk</a:t>
            </a:r>
            <a:r>
              <a:rPr lang="en-US" sz="2000" b="1">
                <a:ea typeface="Calibri"/>
                <a:cs typeface="Calibri"/>
              </a:rPr>
              <a:t> a </a:t>
            </a:r>
            <a:r>
              <a:rPr lang="en-US" sz="2000" b="1" err="1">
                <a:ea typeface="Calibri"/>
                <a:cs typeface="Calibri"/>
              </a:rPr>
              <a:t>képzésekről</a:t>
            </a:r>
            <a:r>
              <a:rPr lang="en-US" sz="2000" b="1">
                <a:ea typeface="Calibri"/>
                <a:cs typeface="Calibri"/>
              </a:rPr>
              <a:t> 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Időtartam</a:t>
            </a:r>
            <a:r>
              <a:rPr lang="en-US" sz="2000" b="1">
                <a:ea typeface="Calibri"/>
                <a:cs typeface="Calibri"/>
              </a:rPr>
              <a:t>:</a:t>
            </a:r>
            <a:r>
              <a:rPr lang="en-US" sz="2000">
                <a:ea typeface="Calibri"/>
                <a:cs typeface="Calibri"/>
              </a:rPr>
              <a:t> 46 </a:t>
            </a:r>
            <a:r>
              <a:rPr lang="en-US" sz="2000" err="1">
                <a:ea typeface="Calibri"/>
                <a:cs typeface="Calibri"/>
              </a:rPr>
              <a:t>óra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Képzési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napok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száma</a:t>
            </a:r>
            <a:r>
              <a:rPr lang="en-US" sz="2000" b="1">
                <a:ea typeface="Calibri"/>
                <a:cs typeface="Calibri"/>
              </a:rPr>
              <a:t>: </a:t>
            </a:r>
            <a:r>
              <a:rPr lang="en-US" sz="2000">
                <a:ea typeface="Calibri"/>
                <a:cs typeface="Calibri"/>
              </a:rPr>
              <a:t>6</a:t>
            </a:r>
          </a:p>
          <a:p>
            <a:r>
              <a:rPr lang="en-US" sz="2000" b="1" err="1">
                <a:ea typeface="Calibri"/>
                <a:cs typeface="Calibri"/>
              </a:rPr>
              <a:t>Előadók</a:t>
            </a:r>
            <a:r>
              <a:rPr lang="en-US" sz="2000" b="1">
                <a:ea typeface="Calibri"/>
                <a:cs typeface="Calibri"/>
              </a:rPr>
              <a:t>: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szakemberek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háziorvos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pszichológus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pszichiáter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rendőr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stb</a:t>
            </a:r>
            <a:r>
              <a:rPr lang="en-US" sz="2000">
                <a:ea typeface="Calibri"/>
                <a:cs typeface="Calibri"/>
              </a:rPr>
              <a:t>.)</a:t>
            </a:r>
          </a:p>
          <a:p>
            <a:r>
              <a:rPr lang="en-US" sz="2000" b="1" err="1">
                <a:ea typeface="Calibri"/>
                <a:cs typeface="Calibri"/>
              </a:rPr>
              <a:t>Képzési</a:t>
            </a:r>
            <a:r>
              <a:rPr lang="en-US" sz="2000" b="1">
                <a:ea typeface="Calibri"/>
                <a:cs typeface="Calibri"/>
              </a:rPr>
              <a:t> forma: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interaktív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előadások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csoportmunka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témától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függően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Finanszírozás</a:t>
            </a:r>
            <a:r>
              <a:rPr lang="en-US" sz="2000" b="1">
                <a:ea typeface="Calibri"/>
                <a:cs typeface="Calibri"/>
              </a:rPr>
              <a:t>: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résztvevők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által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err="1">
                <a:ea typeface="Calibri"/>
                <a:cs typeface="Calibri"/>
              </a:rPr>
              <a:t>képzés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végén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tanúsítvány</a:t>
            </a:r>
            <a:r>
              <a:rPr lang="en-US" sz="2000" err="1">
                <a:ea typeface="Calibri"/>
                <a:cs typeface="Calibri"/>
              </a:rPr>
              <a:t>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adunk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err="1">
                <a:ea typeface="Calibri"/>
                <a:cs typeface="Calibri"/>
              </a:rPr>
              <a:t>végzett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hallgatók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közösség</a:t>
            </a:r>
            <a:r>
              <a:rPr lang="en-US" sz="2000" err="1">
                <a:ea typeface="Calibri"/>
                <a:cs typeface="Calibri"/>
              </a:rPr>
              <a:t>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alkotnak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r>
              <a:rPr lang="en-US" sz="2000" b="1" err="1">
                <a:ea typeface="Calibri"/>
                <a:cs typeface="Calibri"/>
              </a:rPr>
              <a:t>Továbbképzések</a:t>
            </a:r>
            <a:r>
              <a:rPr lang="en-US" sz="2000" err="1">
                <a:ea typeface="Calibri"/>
                <a:cs typeface="Calibri"/>
              </a:rPr>
              <a:t>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szervezünk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számukra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r>
              <a:rPr lang="en-US" sz="2000" b="1" err="1">
                <a:ea typeface="Calibri"/>
                <a:cs typeface="Calibri"/>
              </a:rPr>
              <a:t>Önkéntes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feladatvállalás</a:t>
            </a:r>
            <a:r>
              <a:rPr lang="en-US" sz="2000" err="1">
                <a:ea typeface="Calibri"/>
                <a:cs typeface="Calibri"/>
              </a:rPr>
              <a:t>ra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biztatjuk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őket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városi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rendezvényeken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intézményekben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66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4D8EC7-0C08-111B-750C-3FBD91A37C45}"/>
              </a:ext>
            </a:extLst>
          </p:cNvPr>
          <p:cNvSpPr txBox="1"/>
          <p:nvPr/>
        </p:nvSpPr>
        <p:spPr>
          <a:xfrm>
            <a:off x="886178" y="1714031"/>
            <a:ext cx="1077712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Képzési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területek</a:t>
            </a:r>
            <a:endParaRPr lang="en-US" sz="2000" b="1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Időslátogató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képzés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témái</a:t>
            </a:r>
            <a:r>
              <a:rPr lang="en-US" sz="2000" b="1">
                <a:ea typeface="Calibri"/>
                <a:cs typeface="Calibri"/>
              </a:rPr>
              <a:t>:</a:t>
            </a: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Idősek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testi-lelki-szellemi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egészsége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betegségei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Önismeret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Digitális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eszközök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ismerete</a:t>
            </a:r>
            <a:r>
              <a:rPr lang="en-US" sz="2000">
                <a:ea typeface="Calibri"/>
                <a:cs typeface="Calibri"/>
              </a:rPr>
              <a:t>, online </a:t>
            </a:r>
            <a:r>
              <a:rPr lang="en-US" sz="2000" err="1">
                <a:ea typeface="Calibri"/>
                <a:cs typeface="Calibri"/>
              </a:rPr>
              <a:t>biztonság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Munkavállalás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időslátogatóként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promóciós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lehetőségek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gyakorlati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kérdések</a:t>
            </a:r>
            <a:r>
              <a:rPr lang="en-US" sz="2000">
                <a:ea typeface="Calibri"/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D8B25-33D9-82CA-AD42-C1817CF668D7}"/>
              </a:ext>
            </a:extLst>
          </p:cNvPr>
          <p:cNvSpPr txBox="1"/>
          <p:nvPr/>
        </p:nvSpPr>
        <p:spPr>
          <a:xfrm>
            <a:off x="886178" y="4150549"/>
            <a:ext cx="1077712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HírösNagyi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képzés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témái</a:t>
            </a:r>
            <a:r>
              <a:rPr lang="en-US" sz="2000" b="1">
                <a:ea typeface="Calibri"/>
                <a:cs typeface="Calibri"/>
              </a:rPr>
              <a:t>: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Gyermekek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feljődése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életkoronkénti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szükségeteik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testi-lelki-szellemi</a:t>
            </a:r>
            <a:r>
              <a:rPr lang="en-US" sz="2000">
                <a:ea typeface="Calibri"/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Gyakori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gyermekbetegségek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Önismeret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Digitális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eszközök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ismerete</a:t>
            </a:r>
            <a:r>
              <a:rPr lang="en-US" sz="2000">
                <a:ea typeface="Calibri"/>
                <a:cs typeface="Calibri"/>
              </a:rPr>
              <a:t>, online </a:t>
            </a:r>
            <a:r>
              <a:rPr lang="en-US" sz="2000" err="1">
                <a:ea typeface="Calibri"/>
                <a:cs typeface="Calibri"/>
              </a:rPr>
              <a:t>biztonság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2000" err="1">
                <a:ea typeface="Calibri"/>
                <a:cs typeface="Calibri"/>
              </a:rPr>
              <a:t>Munkavállalás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HírösNagyiként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promóciós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lehetőségek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gyakorlati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kérdések</a:t>
            </a:r>
            <a:r>
              <a:rPr lang="en-US" sz="2000">
                <a:ea typeface="Calibri"/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40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5CF17D-4592-7398-1EFC-F87EEA234B03}"/>
              </a:ext>
            </a:extLst>
          </p:cNvPr>
          <p:cNvSpPr txBox="1"/>
          <p:nvPr/>
        </p:nvSpPr>
        <p:spPr>
          <a:xfrm>
            <a:off x="886178" y="1714031"/>
            <a:ext cx="107771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A </a:t>
            </a:r>
            <a:r>
              <a:rPr lang="en-US" sz="2000" b="1" err="1">
                <a:ea typeface="Calibri"/>
                <a:cs typeface="Calibri"/>
              </a:rPr>
              <a:t>képzések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képekben</a:t>
            </a:r>
            <a:r>
              <a:rPr lang="en-US" sz="2000" b="1">
                <a:ea typeface="Calibri"/>
                <a:cs typeface="Calibri"/>
              </a:rPr>
              <a:t>:</a:t>
            </a:r>
            <a:endParaRPr lang="en-US" sz="2000" b="1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A group of people sitting in chairs in a room with a television&#10;&#10;Description automatically generated">
            <a:extLst>
              <a:ext uri="{FF2B5EF4-FFF2-40B4-BE49-F238E27FC236}">
                <a16:creationId xmlns:a16="http://schemas.microsoft.com/office/drawing/2014/main" id="{75604E73-44A5-BE05-3172-36C7FD0DED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"/>
          <a:stretch/>
        </p:blipFill>
        <p:spPr>
          <a:xfrm>
            <a:off x="6092142" y="2919589"/>
            <a:ext cx="5484310" cy="3427435"/>
          </a:xfrm>
          <a:prstGeom prst="rect">
            <a:avLst/>
          </a:prstGeom>
        </p:spPr>
      </p:pic>
      <p:pic>
        <p:nvPicPr>
          <p:cNvPr id="6" name="Picture 5" descr="A group of people sitting in chairs in a circle&#10;&#10;Description automatically generated">
            <a:extLst>
              <a:ext uri="{FF2B5EF4-FFF2-40B4-BE49-F238E27FC236}">
                <a16:creationId xmlns:a16="http://schemas.microsoft.com/office/drawing/2014/main" id="{F84C5F06-6068-6EC5-D93B-676D5AECC3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"/>
          <a:stretch/>
        </p:blipFill>
        <p:spPr>
          <a:xfrm>
            <a:off x="411951" y="3747441"/>
            <a:ext cx="4791195" cy="2533677"/>
          </a:xfrm>
          <a:prstGeom prst="rect">
            <a:avLst/>
          </a:prstGeom>
        </p:spPr>
      </p:pic>
      <p:pic>
        <p:nvPicPr>
          <p:cNvPr id="11" name="Picture 10" descr="A group of people practicing cpr on a mannequin&#10;&#10;Description automatically generated">
            <a:extLst>
              <a:ext uri="{FF2B5EF4-FFF2-40B4-BE49-F238E27FC236}">
                <a16:creationId xmlns:a16="http://schemas.microsoft.com/office/drawing/2014/main" id="{D95493A3-84A4-F507-09EB-A14E0B876E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42147" y="1800927"/>
            <a:ext cx="2921697" cy="27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 Light"/>
                <a:cs typeface="Calibri Light"/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5CF17D-4592-7398-1EFC-F87EEA234B03}"/>
              </a:ext>
            </a:extLst>
          </p:cNvPr>
          <p:cNvSpPr txBox="1"/>
          <p:nvPr/>
        </p:nvSpPr>
        <p:spPr>
          <a:xfrm>
            <a:off x="500474" y="1563513"/>
            <a:ext cx="107771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A </a:t>
            </a:r>
            <a:r>
              <a:rPr lang="en-US" sz="2000" b="1" err="1">
                <a:ea typeface="Calibri"/>
                <a:cs typeface="Calibri"/>
              </a:rPr>
              <a:t>tanúsítványátadás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képekben</a:t>
            </a:r>
            <a:r>
              <a:rPr lang="en-US" sz="2000" b="1">
                <a:ea typeface="Calibri"/>
                <a:cs typeface="Calibri"/>
              </a:rPr>
              <a:t>:</a:t>
            </a:r>
            <a:endParaRPr lang="en-US" sz="2000" b="1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2" name="Picture 1" descr="A group of women holding flowers&#10;&#10;Description automatically generated">
            <a:extLst>
              <a:ext uri="{FF2B5EF4-FFF2-40B4-BE49-F238E27FC236}">
                <a16:creationId xmlns:a16="http://schemas.microsoft.com/office/drawing/2014/main" id="{86D2172C-4924-CF5D-E9C7-C02BF2BBBC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376" y="1450152"/>
            <a:ext cx="5719705" cy="3385064"/>
          </a:xfrm>
          <a:prstGeom prst="rect">
            <a:avLst/>
          </a:prstGeom>
        </p:spPr>
      </p:pic>
      <p:pic>
        <p:nvPicPr>
          <p:cNvPr id="10" name="Picture 9" descr="A group of people holding flowers&#10;&#10;Description automatically generated">
            <a:extLst>
              <a:ext uri="{FF2B5EF4-FFF2-40B4-BE49-F238E27FC236}">
                <a16:creationId xmlns:a16="http://schemas.microsoft.com/office/drawing/2014/main" id="{F54B6C0D-054E-0C7B-4290-734CDC50E3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54" y="2106530"/>
            <a:ext cx="5408554" cy="3126572"/>
          </a:xfrm>
          <a:prstGeom prst="rect">
            <a:avLst/>
          </a:prstGeom>
        </p:spPr>
      </p:pic>
      <p:pic>
        <p:nvPicPr>
          <p:cNvPr id="9" name="Picture 8" descr="A flower and a pin on a paper&#10;&#10;Description automatically generated">
            <a:extLst>
              <a:ext uri="{FF2B5EF4-FFF2-40B4-BE49-F238E27FC236}">
                <a16:creationId xmlns:a16="http://schemas.microsoft.com/office/drawing/2014/main" id="{3388EF9A-F82C-27BF-D6DD-922CF9D493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749" y="3927123"/>
            <a:ext cx="3885260" cy="25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092116" y="2"/>
            <a:ext cx="9099883" cy="1173214"/>
          </a:xfrm>
          <a:prstGeom prst="rect">
            <a:avLst/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CédrusNet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Kecskemét Program –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idősödés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programja</a:t>
            </a:r>
            <a:endParaRPr lang="hu-HU" sz="240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 descr="A képen rajz látható&#10;&#10;Automatikusan generált leírás">
            <a:extLst>
              <a:ext uri="{FF2B5EF4-FFF2-40B4-BE49-F238E27FC236}">
                <a16:creationId xmlns:a16="http://schemas.microsoft.com/office/drawing/2014/main" id="{48E05D91-BAD0-4CAA-92D9-D9053AF1B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67"/>
            <a:ext cx="2995864" cy="1161582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E022E4A-ADD3-499B-AAB9-B38EE0902B87}"/>
              </a:ext>
            </a:extLst>
          </p:cNvPr>
          <p:cNvCxnSpPr/>
          <p:nvPr/>
        </p:nvCxnSpPr>
        <p:spPr>
          <a:xfrm flipH="1">
            <a:off x="0" y="1172504"/>
            <a:ext cx="12185852" cy="64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4D8EC7-0C08-111B-750C-3FBD91A37C45}"/>
              </a:ext>
            </a:extLst>
          </p:cNvPr>
          <p:cNvSpPr txBox="1"/>
          <p:nvPr/>
        </p:nvSpPr>
        <p:spPr>
          <a:xfrm>
            <a:off x="886178" y="1714031"/>
            <a:ext cx="1077712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ea typeface="Calibri"/>
                <a:cs typeface="Calibri"/>
              </a:rPr>
              <a:t>Feladatvállalás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Időslátogatóként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és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HírösNagyiként</a:t>
            </a:r>
            <a:endParaRPr lang="en-US" sz="2000" b="1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err="1">
                <a:ea typeface="Calibri"/>
                <a:cs typeface="Calibri"/>
              </a:rPr>
              <a:t>képzés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Munkavállalási</a:t>
            </a:r>
            <a:r>
              <a:rPr lang="en-US" sz="2000">
                <a:ea typeface="Calibri"/>
                <a:cs typeface="Calibri"/>
              </a:rPr>
              <a:t> 1x1 </a:t>
            </a:r>
            <a:r>
              <a:rPr lang="en-US" sz="2000" err="1">
                <a:ea typeface="Calibri"/>
                <a:cs typeface="Calibri"/>
              </a:rPr>
              <a:t>moduljában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készítjük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fel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résztvevőket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önálló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munkakeresés</a:t>
            </a:r>
            <a:r>
              <a:rPr lang="en-US" sz="2000" err="1">
                <a:ea typeface="Calibri"/>
                <a:cs typeface="Calibri"/>
              </a:rPr>
              <a:t>re</a:t>
            </a:r>
            <a:r>
              <a:rPr lang="en-US" sz="2000" b="1">
                <a:ea typeface="Calibri"/>
                <a:cs typeface="Calibri"/>
              </a:rPr>
              <a:t>, </a:t>
            </a:r>
            <a:r>
              <a:rPr lang="en-US" sz="2000" b="1" err="1">
                <a:ea typeface="Calibri"/>
                <a:cs typeface="Calibri"/>
              </a:rPr>
              <a:t>feladatvállalás</a:t>
            </a:r>
            <a:r>
              <a:rPr lang="en-US" sz="2000" err="1">
                <a:ea typeface="Calibri"/>
                <a:cs typeface="Calibri"/>
              </a:rPr>
              <a:t>ra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r>
              <a:rPr lang="en-US" sz="2000" err="1">
                <a:ea typeface="Calibri"/>
                <a:cs typeface="Calibri"/>
              </a:rPr>
              <a:t>Emellett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irodánk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közvetítőként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díjmentesen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összeköti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hozzánk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forduló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segítséget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kereső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családokat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Időslátogatókkal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HírösNagyikkal</a:t>
            </a:r>
            <a:r>
              <a:rPr lang="en-US" sz="2000">
                <a:ea typeface="Calibri"/>
                <a:cs typeface="Calibri"/>
              </a:rPr>
              <a:t>. A </a:t>
            </a:r>
            <a:r>
              <a:rPr lang="en-US" sz="2000" err="1">
                <a:ea typeface="Calibri"/>
                <a:cs typeface="Calibri"/>
              </a:rPr>
              <a:t>továbbiakban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családokkal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közvetlenül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kommunikálják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részleteket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végzett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hallgatók</a:t>
            </a:r>
            <a:r>
              <a:rPr lang="en-US" sz="2000">
                <a:ea typeface="Calibri"/>
                <a:cs typeface="Calibri"/>
              </a:rPr>
              <a:t>. A </a:t>
            </a:r>
            <a:r>
              <a:rPr lang="en-US" sz="2000" err="1">
                <a:ea typeface="Calibri"/>
                <a:cs typeface="Calibri"/>
              </a:rPr>
              <a:t>szolgáltatás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óradíjas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melyet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családok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fizetnek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Időslátogatóknak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HírösNagyiknak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 b="1" err="1">
                <a:ea typeface="Calibri"/>
                <a:cs typeface="Calibri"/>
              </a:rPr>
              <a:t>Önkéntes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munkavégzésre</a:t>
            </a:r>
            <a:r>
              <a:rPr lang="en-US" sz="2000">
                <a:ea typeface="Calibri"/>
                <a:cs typeface="Calibri"/>
              </a:rPr>
              <a:t> is </a:t>
            </a:r>
            <a:r>
              <a:rPr lang="en-US" sz="2000" err="1">
                <a:ea typeface="Calibri"/>
                <a:cs typeface="Calibri"/>
              </a:rPr>
              <a:t>biztatjuk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képzés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résztvevőit</a:t>
            </a:r>
            <a:r>
              <a:rPr lang="en-US" sz="2000">
                <a:ea typeface="Calibri"/>
                <a:cs typeface="Calibri"/>
              </a:rPr>
              <a:t>. </a:t>
            </a:r>
          </a:p>
          <a:p>
            <a:r>
              <a:rPr lang="en-US" sz="2000">
                <a:ea typeface="Calibri"/>
                <a:cs typeface="Calibri"/>
              </a:rPr>
              <a:t>Az </a:t>
            </a:r>
            <a:r>
              <a:rPr lang="en-US" sz="2000" err="1">
                <a:ea typeface="Calibri"/>
                <a:cs typeface="Calibri"/>
              </a:rPr>
              <a:t>időslátogatók</a:t>
            </a:r>
            <a:r>
              <a:rPr lang="en-US" sz="2000">
                <a:ea typeface="Calibri"/>
                <a:cs typeface="Calibri"/>
              </a:rPr>
              <a:t> a </a:t>
            </a:r>
            <a:r>
              <a:rPr lang="en-US" sz="2000" err="1">
                <a:ea typeface="Calibri"/>
                <a:cs typeface="Calibri"/>
              </a:rPr>
              <a:t>helyi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időseket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ellátó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intézményekben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töltik</a:t>
            </a:r>
            <a:r>
              <a:rPr lang="en-US" sz="2000">
                <a:ea typeface="Calibri"/>
                <a:cs typeface="Calibri"/>
              </a:rPr>
              <a:t> le a </a:t>
            </a:r>
            <a:r>
              <a:rPr lang="en-US" sz="2000" err="1">
                <a:ea typeface="Calibri"/>
                <a:cs typeface="Calibri"/>
              </a:rPr>
              <a:t>képzési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szerződésben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foglalt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önkéntes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órákat</a:t>
            </a:r>
            <a:r>
              <a:rPr lang="en-US" sz="2000">
                <a:ea typeface="Calibri"/>
                <a:cs typeface="Calibri"/>
              </a:rPr>
              <a:t>. </a:t>
            </a:r>
            <a:r>
              <a:rPr lang="en-US" sz="2000" err="1">
                <a:ea typeface="Calibri"/>
                <a:cs typeface="Calibri"/>
              </a:rPr>
              <a:t>Beszélgetnek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az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idősekkel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levegőre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kísérik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őket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felolvasnak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nekik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r>
              <a:rPr lang="en-US" sz="2000">
                <a:ea typeface="Calibri"/>
                <a:cs typeface="Calibri"/>
              </a:rPr>
              <a:t>A </a:t>
            </a:r>
            <a:r>
              <a:rPr lang="en-US" sz="2000" err="1">
                <a:ea typeface="Calibri"/>
                <a:cs typeface="Calibri"/>
              </a:rPr>
              <a:t>HírösNagyik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gyermektáborokban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segítenek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illetve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városi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rendezvényeken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kézműveskednek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gyerkemekkel</a:t>
            </a:r>
            <a:r>
              <a:rPr lang="en-US" sz="200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vagy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játszanak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velük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64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5b9bede-e982-4a04-bb50-7bd4d79b59ea" xsi:nil="true"/>
    <lcf76f155ced4ddcb4097134ff3c332f xmlns="15b9bede-e982-4a04-bb50-7bd4d79b59ea">
      <Terms xmlns="http://schemas.microsoft.com/office/infopath/2007/PartnerControls"/>
    </lcf76f155ced4ddcb4097134ff3c332f>
    <Megjegyz_x00e9_s xmlns="15b9bede-e982-4a04-bb50-7bd4d79b59ea" xsi:nil="true"/>
    <TaxCatchAll xmlns="a3e7e958-cc9f-4021-a563-7eb8f95e450f" xsi:nil="true"/>
    <Forr_x00e1_s xmlns="15b9bede-e982-4a04-bb50-7bd4d79b59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E3B7C8B32E4381A4E8ED9C04BB1D" ma:contentTypeVersion="22" ma:contentTypeDescription="Create a new document." ma:contentTypeScope="" ma:versionID="d8c905623d9dac6e65ae6ef7829fa8e9">
  <xsd:schema xmlns:xsd="http://www.w3.org/2001/XMLSchema" xmlns:xs="http://www.w3.org/2001/XMLSchema" xmlns:p="http://schemas.microsoft.com/office/2006/metadata/properties" xmlns:ns2="15b9bede-e982-4a04-bb50-7bd4d79b59ea" xmlns:ns3="a3e7e958-cc9f-4021-a563-7eb8f95e450f" targetNamespace="http://schemas.microsoft.com/office/2006/metadata/properties" ma:root="true" ma:fieldsID="faf1689ddb9e84c7b151a0ce30c1db97" ns2:_="" ns3:_="">
    <xsd:import namespace="15b9bede-e982-4a04-bb50-7bd4d79b59ea"/>
    <xsd:import namespace="a3e7e958-cc9f-4021-a563-7eb8f95e450f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orr_x00e1_s" minOccurs="0"/>
                <xsd:element ref="ns2:Megjegyz_x00e9_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9bede-e982-4a04-bb50-7bd4d79b59ea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Láttamozási állapot" ma:internalName="L_x00e1_ttamoz_x00e1_si_x0020__x00e1_llapot" ma:readOnly="false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747ef7-3376-4d1a-a975-41f8e0db6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rr_x00e1_s" ma:index="25" nillable="true" ma:displayName="Forrás" ma:description="pixabay" ma:format="Dropdown" ma:internalName="Forr_x00e1_s">
      <xsd:simpleType>
        <xsd:restriction base="dms:Text">
          <xsd:maxLength value="255"/>
        </xsd:restriction>
      </xsd:simpleType>
    </xsd:element>
    <xsd:element name="Megjegyz_x00e9_s" ma:index="26" nillable="true" ma:displayName="Megjegyzés" ma:format="Dropdown" ma:internalName="Megjegyz_x00e9_s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7e958-cc9f-4021-a563-7eb8f95e45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ae936d92-01f8-45c6-bfc3-82dad1441a08}" ma:internalName="TaxCatchAll" ma:readOnly="false" ma:showField="CatchAllData" ma:web="a3e7e958-cc9f-4021-a563-7eb8f95e4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C7C4A-1368-4D1E-985B-1A09547B4B13}">
  <ds:schemaRefs>
    <ds:schemaRef ds:uri="15b9bede-e982-4a04-bb50-7bd4d79b59ea"/>
    <ds:schemaRef ds:uri="a3e7e958-cc9f-4021-a563-7eb8f95e450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2349CC-EFD7-4F90-AB92-70B14691B95B}">
  <ds:schemaRefs>
    <ds:schemaRef ds:uri="15b9bede-e982-4a04-bb50-7bd4d79b59ea"/>
    <ds:schemaRef ds:uri="a3e7e958-cc9f-4021-a563-7eb8f95e45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8B0DDB-31F1-4070-B684-F7DC0D8734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Office-téma</vt:lpstr>
      <vt:lpstr>PowerPoint Presentation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  <vt:lpstr>CédrusNet Kecskemét Program – az aktív idősödés helyi programja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CédrusNet Program Iroda </dc:title>
  <dc:creator>CédrusNet Kecskemét Program</dc:creator>
  <cp:revision>1</cp:revision>
  <cp:lastPrinted>2019-09-26T07:14:21Z</cp:lastPrinted>
  <dcterms:created xsi:type="dcterms:W3CDTF">2017-12-10T08:59:04Z</dcterms:created>
  <dcterms:modified xsi:type="dcterms:W3CDTF">2024-09-04T13:14:02Z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0x010100BCBBE3B7C8B32E4381A4E8ED9C04BB1D</vt:lpwstr>
  </property>
  <property fmtid="{D5CDD505-2E9C-101B-9397-08002B2CF9AE}" pid="3" name="MediaServiceImageTags">
    <vt:lpwstr/>
  </property>
</Properties>
</file>